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7"/>
  </p:notesMasterIdLst>
  <p:handoutMasterIdLst>
    <p:handoutMasterId r:id="rId8"/>
  </p:handoutMasterIdLst>
  <p:sldIdLst>
    <p:sldId id="267" r:id="rId5"/>
    <p:sldId id="263" r:id="rId6"/>
  </p:sldIdLst>
  <p:sldSz cx="27000200" cy="180006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69" userDrawn="1">
          <p15:clr>
            <a:srgbClr val="A4A3A4"/>
          </p15:clr>
        </p15:guide>
        <p15:guide id="2" pos="850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AA20"/>
    <a:srgbClr val="4E6982"/>
    <a:srgbClr val="ABBCCC"/>
    <a:srgbClr val="FBDDA6"/>
    <a:srgbClr val="F9CC79"/>
    <a:srgbClr val="FCDFD7"/>
    <a:srgbClr val="000000"/>
    <a:srgbClr val="B4A592"/>
    <a:srgbClr val="FAE7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06E667-A45D-8444-8BF2-580D68408F81}" v="1" dt="2023-02-23T17:56:17.8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p:restoredTop sz="93741"/>
  </p:normalViewPr>
  <p:slideViewPr>
    <p:cSldViewPr snapToGrid="0" snapToObjects="1">
      <p:cViewPr varScale="1">
        <p:scale>
          <a:sx n="45" d="100"/>
          <a:sy n="45" d="100"/>
        </p:scale>
        <p:origin x="1520" y="232"/>
      </p:cViewPr>
      <p:guideLst>
        <p:guide orient="horz" pos="5669"/>
        <p:guide pos="8504"/>
      </p:guideLst>
    </p:cSldViewPr>
  </p:slideViewPr>
  <p:notesTextViewPr>
    <p:cViewPr>
      <p:scale>
        <a:sx n="1" d="1"/>
        <a:sy n="1" d="1"/>
      </p:scale>
      <p:origin x="0" y="0"/>
    </p:cViewPr>
  </p:notesTextViewPr>
  <p:sorterViewPr>
    <p:cViewPr>
      <p:scale>
        <a:sx n="171" d="100"/>
        <a:sy n="171" d="100"/>
      </p:scale>
      <p:origin x="0" y="0"/>
    </p:cViewPr>
  </p:sorterViewPr>
  <p:notesViewPr>
    <p:cSldViewPr snapToGrid="0" snapToObjects="1">
      <p:cViewPr varScale="1">
        <p:scale>
          <a:sx n="110" d="100"/>
          <a:sy n="110" d="100"/>
        </p:scale>
        <p:origin x="5080"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e Légaré" userId="3e25bf51-8f4a-4ff1-9397-99458abb442e" providerId="ADAL" clId="{B506E667-A45D-8444-8BF2-580D68408F81}"/>
    <pc:docChg chg="custSel modSld">
      <pc:chgData name="Martine Légaré" userId="3e25bf51-8f4a-4ff1-9397-99458abb442e" providerId="ADAL" clId="{B506E667-A45D-8444-8BF2-580D68408F81}" dt="2023-02-23T17:57:39.249" v="33" actId="1036"/>
      <pc:docMkLst>
        <pc:docMk/>
      </pc:docMkLst>
      <pc:sldChg chg="addSp delSp modSp mod">
        <pc:chgData name="Martine Légaré" userId="3e25bf51-8f4a-4ff1-9397-99458abb442e" providerId="ADAL" clId="{B506E667-A45D-8444-8BF2-580D68408F81}" dt="2023-02-23T17:56:17.844" v="29"/>
        <pc:sldMkLst>
          <pc:docMk/>
          <pc:sldMk cId="505413991" sldId="263"/>
        </pc:sldMkLst>
        <pc:spChg chg="add mod">
          <ac:chgData name="Martine Légaré" userId="3e25bf51-8f4a-4ff1-9397-99458abb442e" providerId="ADAL" clId="{B506E667-A45D-8444-8BF2-580D68408F81}" dt="2023-02-23T17:56:17.844" v="29"/>
          <ac:spMkLst>
            <pc:docMk/>
            <pc:sldMk cId="505413991" sldId="263"/>
            <ac:spMk id="6" creationId="{C76C96B8-DC86-1987-A152-7A5E5B0A6E8C}"/>
          </ac:spMkLst>
        </pc:spChg>
        <pc:spChg chg="del mod">
          <ac:chgData name="Martine Légaré" userId="3e25bf51-8f4a-4ff1-9397-99458abb442e" providerId="ADAL" clId="{B506E667-A45D-8444-8BF2-580D68408F81}" dt="2023-02-23T17:56:14.839" v="27" actId="478"/>
          <ac:spMkLst>
            <pc:docMk/>
            <pc:sldMk cId="505413991" sldId="263"/>
            <ac:spMk id="71" creationId="{BDD685FB-CDC4-8146-AF4A-E47FD9F5A2EF}"/>
          </ac:spMkLst>
        </pc:spChg>
        <pc:picChg chg="add mod">
          <ac:chgData name="Martine Légaré" userId="3e25bf51-8f4a-4ff1-9397-99458abb442e" providerId="ADAL" clId="{B506E667-A45D-8444-8BF2-580D68408F81}" dt="2023-02-23T17:56:17.844" v="29"/>
          <ac:picMkLst>
            <pc:docMk/>
            <pc:sldMk cId="505413991" sldId="263"/>
            <ac:picMk id="9" creationId="{C6262DE8-F1A0-07CE-6BD4-48C795477ADF}"/>
          </ac:picMkLst>
        </pc:picChg>
        <pc:picChg chg="add mod">
          <ac:chgData name="Martine Légaré" userId="3e25bf51-8f4a-4ff1-9397-99458abb442e" providerId="ADAL" clId="{B506E667-A45D-8444-8BF2-580D68408F81}" dt="2023-02-23T17:56:17.844" v="29"/>
          <ac:picMkLst>
            <pc:docMk/>
            <pc:sldMk cId="505413991" sldId="263"/>
            <ac:picMk id="10" creationId="{16216711-1844-96DB-096A-65EFF772645A}"/>
          </ac:picMkLst>
        </pc:picChg>
        <pc:picChg chg="del">
          <ac:chgData name="Martine Légaré" userId="3e25bf51-8f4a-4ff1-9397-99458abb442e" providerId="ADAL" clId="{B506E667-A45D-8444-8BF2-580D68408F81}" dt="2023-02-23T17:56:12.307" v="25" actId="478"/>
          <ac:picMkLst>
            <pc:docMk/>
            <pc:sldMk cId="505413991" sldId="263"/>
            <ac:picMk id="65" creationId="{710E5E42-2CF4-A840-88CB-6AF487C87D1B}"/>
          </ac:picMkLst>
        </pc:picChg>
        <pc:picChg chg="del">
          <ac:chgData name="Martine Légaré" userId="3e25bf51-8f4a-4ff1-9397-99458abb442e" providerId="ADAL" clId="{B506E667-A45D-8444-8BF2-580D68408F81}" dt="2023-02-23T17:56:16.513" v="28" actId="478"/>
          <ac:picMkLst>
            <pc:docMk/>
            <pc:sldMk cId="505413991" sldId="263"/>
            <ac:picMk id="76" creationId="{FD8D9B4F-8CB0-F54D-A1C8-AC636A466899}"/>
          </ac:picMkLst>
        </pc:picChg>
      </pc:sldChg>
      <pc:sldChg chg="modSp mod">
        <pc:chgData name="Martine Légaré" userId="3e25bf51-8f4a-4ff1-9397-99458abb442e" providerId="ADAL" clId="{B506E667-A45D-8444-8BF2-580D68408F81}" dt="2023-02-23T17:57:39.249" v="33" actId="1036"/>
        <pc:sldMkLst>
          <pc:docMk/>
          <pc:sldMk cId="3940346552" sldId="267"/>
        </pc:sldMkLst>
        <pc:spChg chg="mod">
          <ac:chgData name="Martine Légaré" userId="3e25bf51-8f4a-4ff1-9397-99458abb442e" providerId="ADAL" clId="{B506E667-A45D-8444-8BF2-580D68408F81}" dt="2023-02-23T17:55:42.790" v="23" actId="14100"/>
          <ac:spMkLst>
            <pc:docMk/>
            <pc:sldMk cId="3940346552" sldId="267"/>
            <ac:spMk id="68" creationId="{BE0BD270-5C98-6B4F-A980-8316993B66D5}"/>
          </ac:spMkLst>
        </pc:spChg>
        <pc:picChg chg="mod">
          <ac:chgData name="Martine Légaré" userId="3e25bf51-8f4a-4ff1-9397-99458abb442e" providerId="ADAL" clId="{B506E667-A45D-8444-8BF2-580D68408F81}" dt="2023-02-23T17:55:50.747" v="24" actId="1036"/>
          <ac:picMkLst>
            <pc:docMk/>
            <pc:sldMk cId="3940346552" sldId="267"/>
            <ac:picMk id="69" creationId="{4B119BFD-98E3-404E-84B4-9211634B0413}"/>
          </ac:picMkLst>
        </pc:picChg>
        <pc:picChg chg="mod">
          <ac:chgData name="Martine Légaré" userId="3e25bf51-8f4a-4ff1-9397-99458abb442e" providerId="ADAL" clId="{B506E667-A45D-8444-8BF2-580D68408F81}" dt="2023-02-23T17:57:39.249" v="33" actId="1036"/>
          <ac:picMkLst>
            <pc:docMk/>
            <pc:sldMk cId="3940346552" sldId="267"/>
            <ac:picMk id="70" creationId="{DDDBB5AF-88A7-A349-A2C4-FBBEF52B944B}"/>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Feuille_de_calcul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Feuille_de_calcul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Feuille_de_calcul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Feuille_de_calcul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Feuille_de_calcul_Microsoft_Excel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Feuille_de_calcul_Microsoft_Excel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Série 1</c:v>
                </c:pt>
              </c:strCache>
            </c:strRef>
          </c:tx>
          <c:spPr>
            <a:solidFill>
              <a:schemeClr val="bg2"/>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F42-074B-8244-947BA8D9FC91}"/>
            </c:ext>
          </c:extLst>
        </c:ser>
        <c:ser>
          <c:idx val="1"/>
          <c:order val="1"/>
          <c:tx>
            <c:strRef>
              <c:f>Feuil1!$C$1</c:f>
              <c:strCache>
                <c:ptCount val="1"/>
                <c:pt idx="0">
                  <c:v>Série 2</c:v>
                </c:pt>
              </c:strCache>
            </c:strRef>
          </c:tx>
          <c:spPr>
            <a:solidFill>
              <a:schemeClr val="tx1"/>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F42-074B-8244-947BA8D9FC91}"/>
            </c:ext>
          </c:extLst>
        </c:ser>
        <c:ser>
          <c:idx val="2"/>
          <c:order val="2"/>
          <c:tx>
            <c:strRef>
              <c:f>Feuil1!$D$1</c:f>
              <c:strCache>
                <c:ptCount val="1"/>
                <c:pt idx="0">
                  <c:v>Série 3</c:v>
                </c:pt>
              </c:strCache>
            </c:strRef>
          </c:tx>
          <c:spPr>
            <a:solidFill>
              <a:schemeClr val="accent5"/>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F42-074B-8244-947BA8D9FC91}"/>
            </c:ext>
          </c:extLst>
        </c:ser>
        <c:dLbls>
          <c:showLegendKey val="0"/>
          <c:showVal val="0"/>
          <c:showCatName val="0"/>
          <c:showSerName val="0"/>
          <c:showPercent val="0"/>
          <c:showBubbleSize val="0"/>
        </c:dLbls>
        <c:gapWidth val="219"/>
        <c:overlap val="-27"/>
        <c:axId val="1251664832"/>
        <c:axId val="1251795024"/>
      </c:barChart>
      <c:catAx>
        <c:axId val="1251664832"/>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795024"/>
        <c:crosses val="autoZero"/>
        <c:auto val="1"/>
        <c:lblAlgn val="ctr"/>
        <c:lblOffset val="100"/>
        <c:noMultiLvlLbl val="0"/>
      </c:catAx>
      <c:valAx>
        <c:axId val="1251795024"/>
        <c:scaling>
          <c:orientation val="minMax"/>
          <c:max val="5"/>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664832"/>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Feuil1!$B$1</c:f>
              <c:strCache>
                <c:ptCount val="1"/>
                <c:pt idx="0">
                  <c:v>Série 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0A91-B545-9D43-8641BD28244C}"/>
            </c:ext>
          </c:extLst>
        </c:ser>
        <c:ser>
          <c:idx val="1"/>
          <c:order val="1"/>
          <c:tx>
            <c:strRef>
              <c:f>Feuil1!$C$1</c:f>
              <c:strCache>
                <c:ptCount val="1"/>
                <c:pt idx="0">
                  <c:v>Série 2</c:v>
                </c:pt>
              </c:strCache>
            </c:strRef>
          </c:tx>
          <c:spPr>
            <a:ln w="28575" cap="rnd">
              <a:solidFill>
                <a:schemeClr val="tx1"/>
              </a:solidFill>
              <a:round/>
            </a:ln>
            <a:effectLst/>
          </c:spPr>
          <c:marker>
            <c:symbol val="circle"/>
            <c:size val="5"/>
            <c:spPr>
              <a:solidFill>
                <a:schemeClr val="accent2"/>
              </a:solidFill>
              <a:ln w="9525">
                <a:solidFill>
                  <a:schemeClr val="tx1"/>
                </a:solidFill>
              </a:ln>
              <a:effectLst/>
            </c:spPr>
          </c:marker>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0A91-B545-9D43-8641BD28244C}"/>
            </c:ext>
          </c:extLst>
        </c:ser>
        <c:ser>
          <c:idx val="2"/>
          <c:order val="2"/>
          <c:tx>
            <c:strRef>
              <c:f>Feuil1!$D$1</c:f>
              <c:strCache>
                <c:ptCount val="1"/>
                <c:pt idx="0">
                  <c:v>Série 3</c:v>
                </c:pt>
              </c:strCache>
            </c:strRef>
          </c:tx>
          <c:spPr>
            <a:ln w="28575" cap="rnd">
              <a:solidFill>
                <a:schemeClr val="accent5"/>
              </a:solidFill>
              <a:round/>
            </a:ln>
            <a:effectLst/>
          </c:spPr>
          <c:marker>
            <c:symbol val="circle"/>
            <c:size val="5"/>
            <c:spPr>
              <a:solidFill>
                <a:schemeClr val="accent3"/>
              </a:solidFill>
              <a:ln w="9525">
                <a:solidFill>
                  <a:schemeClr val="accent5"/>
                </a:solidFill>
              </a:ln>
              <a:effectLst/>
            </c:spPr>
          </c:marker>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0A91-B545-9D43-8641BD28244C}"/>
            </c:ext>
          </c:extLst>
        </c:ser>
        <c:dLbls>
          <c:showLegendKey val="0"/>
          <c:showVal val="0"/>
          <c:showCatName val="0"/>
          <c:showSerName val="0"/>
          <c:showPercent val="0"/>
          <c:showBubbleSize val="0"/>
        </c:dLbls>
        <c:marker val="1"/>
        <c:smooth val="0"/>
        <c:axId val="1240332448"/>
        <c:axId val="1240445136"/>
      </c:lineChart>
      <c:catAx>
        <c:axId val="1240332448"/>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445136"/>
        <c:crosses val="autoZero"/>
        <c:auto val="1"/>
        <c:lblAlgn val="ctr"/>
        <c:lblOffset val="100"/>
        <c:noMultiLvlLbl val="0"/>
      </c:catAx>
      <c:valAx>
        <c:axId val="12404451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332448"/>
        <c:crosses val="autoZero"/>
        <c:crossBetween val="between"/>
      </c:valAx>
      <c:spPr>
        <a:noFill/>
        <a:ln w="25400">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Série 1</c:v>
                </c:pt>
              </c:strCache>
            </c:strRef>
          </c:tx>
          <c:spPr>
            <a:solidFill>
              <a:schemeClr val="bg2"/>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8A7-284D-88E7-3A98C05C2B74}"/>
            </c:ext>
          </c:extLst>
        </c:ser>
        <c:ser>
          <c:idx val="1"/>
          <c:order val="1"/>
          <c:tx>
            <c:strRef>
              <c:f>Feuil1!$C$1</c:f>
              <c:strCache>
                <c:ptCount val="1"/>
                <c:pt idx="0">
                  <c:v>Série 2</c:v>
                </c:pt>
              </c:strCache>
            </c:strRef>
          </c:tx>
          <c:spPr>
            <a:solidFill>
              <a:schemeClr val="tx1"/>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8A7-284D-88E7-3A98C05C2B74}"/>
            </c:ext>
          </c:extLst>
        </c:ser>
        <c:ser>
          <c:idx val="2"/>
          <c:order val="2"/>
          <c:tx>
            <c:strRef>
              <c:f>Feuil1!$D$1</c:f>
              <c:strCache>
                <c:ptCount val="1"/>
                <c:pt idx="0">
                  <c:v>Série 3</c:v>
                </c:pt>
              </c:strCache>
            </c:strRef>
          </c:tx>
          <c:spPr>
            <a:solidFill>
              <a:schemeClr val="accent5"/>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8A7-284D-88E7-3A98C05C2B74}"/>
            </c:ext>
          </c:extLst>
        </c:ser>
        <c:dLbls>
          <c:showLegendKey val="0"/>
          <c:showVal val="0"/>
          <c:showCatName val="0"/>
          <c:showSerName val="0"/>
          <c:showPercent val="0"/>
          <c:showBubbleSize val="0"/>
        </c:dLbls>
        <c:gapWidth val="219"/>
        <c:overlap val="-27"/>
        <c:axId val="1251664832"/>
        <c:axId val="1251795024"/>
      </c:barChart>
      <c:catAx>
        <c:axId val="1251664832"/>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795024"/>
        <c:crosses val="autoZero"/>
        <c:auto val="1"/>
        <c:lblAlgn val="ctr"/>
        <c:lblOffset val="100"/>
        <c:noMultiLvlLbl val="0"/>
      </c:catAx>
      <c:valAx>
        <c:axId val="1251795024"/>
        <c:scaling>
          <c:orientation val="minMax"/>
          <c:max val="5"/>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664832"/>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Feuil1!$B$1</c:f>
              <c:strCache>
                <c:ptCount val="1"/>
                <c:pt idx="0">
                  <c:v>Série 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8975-0940-90C8-147D052BF61A}"/>
            </c:ext>
          </c:extLst>
        </c:ser>
        <c:ser>
          <c:idx val="1"/>
          <c:order val="1"/>
          <c:tx>
            <c:strRef>
              <c:f>Feuil1!$C$1</c:f>
              <c:strCache>
                <c:ptCount val="1"/>
                <c:pt idx="0">
                  <c:v>Série 2</c:v>
                </c:pt>
              </c:strCache>
            </c:strRef>
          </c:tx>
          <c:spPr>
            <a:ln w="28575" cap="rnd">
              <a:solidFill>
                <a:schemeClr val="tx1"/>
              </a:solidFill>
              <a:round/>
            </a:ln>
            <a:effectLst/>
          </c:spPr>
          <c:marker>
            <c:symbol val="circle"/>
            <c:size val="5"/>
            <c:spPr>
              <a:solidFill>
                <a:schemeClr val="accent2"/>
              </a:solidFill>
              <a:ln w="9525">
                <a:solidFill>
                  <a:schemeClr val="tx1"/>
                </a:solidFill>
              </a:ln>
              <a:effectLst/>
            </c:spPr>
          </c:marker>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8975-0940-90C8-147D052BF61A}"/>
            </c:ext>
          </c:extLst>
        </c:ser>
        <c:ser>
          <c:idx val="2"/>
          <c:order val="2"/>
          <c:tx>
            <c:strRef>
              <c:f>Feuil1!$D$1</c:f>
              <c:strCache>
                <c:ptCount val="1"/>
                <c:pt idx="0">
                  <c:v>Série 3</c:v>
                </c:pt>
              </c:strCache>
            </c:strRef>
          </c:tx>
          <c:spPr>
            <a:ln w="28575" cap="rnd">
              <a:solidFill>
                <a:schemeClr val="accent5"/>
              </a:solidFill>
              <a:round/>
            </a:ln>
            <a:effectLst/>
          </c:spPr>
          <c:marker>
            <c:symbol val="circle"/>
            <c:size val="5"/>
            <c:spPr>
              <a:solidFill>
                <a:schemeClr val="accent3"/>
              </a:solidFill>
              <a:ln w="9525">
                <a:solidFill>
                  <a:schemeClr val="accent5"/>
                </a:solidFill>
              </a:ln>
              <a:effectLst/>
            </c:spPr>
          </c:marker>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8975-0940-90C8-147D052BF61A}"/>
            </c:ext>
          </c:extLst>
        </c:ser>
        <c:dLbls>
          <c:showLegendKey val="0"/>
          <c:showVal val="0"/>
          <c:showCatName val="0"/>
          <c:showSerName val="0"/>
          <c:showPercent val="0"/>
          <c:showBubbleSize val="0"/>
        </c:dLbls>
        <c:marker val="1"/>
        <c:smooth val="0"/>
        <c:axId val="1240332448"/>
        <c:axId val="1240445136"/>
      </c:lineChart>
      <c:catAx>
        <c:axId val="1240332448"/>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445136"/>
        <c:crosses val="autoZero"/>
        <c:auto val="1"/>
        <c:lblAlgn val="ctr"/>
        <c:lblOffset val="100"/>
        <c:noMultiLvlLbl val="0"/>
      </c:catAx>
      <c:valAx>
        <c:axId val="12404451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332448"/>
        <c:crosses val="autoZero"/>
        <c:crossBetween val="between"/>
      </c:valAx>
      <c:spPr>
        <a:noFill/>
        <a:ln w="25400">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Série 1</c:v>
                </c:pt>
              </c:strCache>
            </c:strRef>
          </c:tx>
          <c:spPr>
            <a:solidFill>
              <a:schemeClr val="bg2"/>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091-5A4F-9CB2-986AF8F3DCA3}"/>
            </c:ext>
          </c:extLst>
        </c:ser>
        <c:ser>
          <c:idx val="1"/>
          <c:order val="1"/>
          <c:tx>
            <c:strRef>
              <c:f>Feuil1!$C$1</c:f>
              <c:strCache>
                <c:ptCount val="1"/>
                <c:pt idx="0">
                  <c:v>Série 2</c:v>
                </c:pt>
              </c:strCache>
            </c:strRef>
          </c:tx>
          <c:spPr>
            <a:solidFill>
              <a:schemeClr val="tx1"/>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091-5A4F-9CB2-986AF8F3DCA3}"/>
            </c:ext>
          </c:extLst>
        </c:ser>
        <c:ser>
          <c:idx val="2"/>
          <c:order val="2"/>
          <c:tx>
            <c:strRef>
              <c:f>Feuil1!$D$1</c:f>
              <c:strCache>
                <c:ptCount val="1"/>
                <c:pt idx="0">
                  <c:v>Série 3</c:v>
                </c:pt>
              </c:strCache>
            </c:strRef>
          </c:tx>
          <c:spPr>
            <a:solidFill>
              <a:schemeClr val="accent5"/>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091-5A4F-9CB2-986AF8F3DCA3}"/>
            </c:ext>
          </c:extLst>
        </c:ser>
        <c:dLbls>
          <c:showLegendKey val="0"/>
          <c:showVal val="0"/>
          <c:showCatName val="0"/>
          <c:showSerName val="0"/>
          <c:showPercent val="0"/>
          <c:showBubbleSize val="0"/>
        </c:dLbls>
        <c:gapWidth val="219"/>
        <c:overlap val="-27"/>
        <c:axId val="1251664832"/>
        <c:axId val="1251795024"/>
      </c:barChart>
      <c:catAx>
        <c:axId val="1251664832"/>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795024"/>
        <c:crosses val="autoZero"/>
        <c:auto val="1"/>
        <c:lblAlgn val="ctr"/>
        <c:lblOffset val="100"/>
        <c:noMultiLvlLbl val="0"/>
      </c:catAx>
      <c:valAx>
        <c:axId val="1251795024"/>
        <c:scaling>
          <c:orientation val="minMax"/>
          <c:max val="5"/>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664832"/>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37095987177862E-2"/>
          <c:y val="6.4935701713125099E-2"/>
          <c:w val="0.92638396508393506"/>
          <c:h val="0.78357397751845348"/>
        </c:manualLayout>
      </c:layout>
      <c:lineChart>
        <c:grouping val="stacked"/>
        <c:varyColors val="0"/>
        <c:ser>
          <c:idx val="0"/>
          <c:order val="0"/>
          <c:tx>
            <c:strRef>
              <c:f>Feuil1!$B$1</c:f>
              <c:strCache>
                <c:ptCount val="1"/>
                <c:pt idx="0">
                  <c:v>Série 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F978-064F-AD39-0662A7A9A321}"/>
            </c:ext>
          </c:extLst>
        </c:ser>
        <c:ser>
          <c:idx val="1"/>
          <c:order val="1"/>
          <c:tx>
            <c:strRef>
              <c:f>Feuil1!$C$1</c:f>
              <c:strCache>
                <c:ptCount val="1"/>
                <c:pt idx="0">
                  <c:v>Série 2</c:v>
                </c:pt>
              </c:strCache>
            </c:strRef>
          </c:tx>
          <c:spPr>
            <a:ln w="28575" cap="rnd">
              <a:solidFill>
                <a:schemeClr val="tx1"/>
              </a:solidFill>
              <a:round/>
            </a:ln>
            <a:effectLst/>
          </c:spPr>
          <c:marker>
            <c:symbol val="circle"/>
            <c:size val="5"/>
            <c:spPr>
              <a:solidFill>
                <a:schemeClr val="tx1"/>
              </a:solidFill>
              <a:ln w="9525">
                <a:solidFill>
                  <a:schemeClr val="tx1"/>
                </a:solidFill>
              </a:ln>
              <a:effectLst/>
            </c:spPr>
          </c:marker>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F978-064F-AD39-0662A7A9A321}"/>
            </c:ext>
          </c:extLst>
        </c:ser>
        <c:ser>
          <c:idx val="2"/>
          <c:order val="2"/>
          <c:tx>
            <c:strRef>
              <c:f>Feuil1!$D$1</c:f>
              <c:strCache>
                <c:ptCount val="1"/>
                <c:pt idx="0">
                  <c:v>Série 3</c:v>
                </c:pt>
              </c:strCache>
            </c:strRef>
          </c:tx>
          <c:spPr>
            <a:ln w="28575" cap="rnd">
              <a:solidFill>
                <a:schemeClr val="accent5"/>
              </a:solidFill>
              <a:round/>
            </a:ln>
            <a:effectLst/>
          </c:spPr>
          <c:marker>
            <c:symbol val="circle"/>
            <c:size val="5"/>
            <c:spPr>
              <a:solidFill>
                <a:schemeClr val="accent3"/>
              </a:solidFill>
              <a:ln w="9525">
                <a:solidFill>
                  <a:schemeClr val="accent5"/>
                </a:solidFill>
              </a:ln>
              <a:effectLst/>
            </c:spPr>
          </c:marker>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F978-064F-AD39-0662A7A9A321}"/>
            </c:ext>
          </c:extLst>
        </c:ser>
        <c:dLbls>
          <c:showLegendKey val="0"/>
          <c:showVal val="0"/>
          <c:showCatName val="0"/>
          <c:showSerName val="0"/>
          <c:showPercent val="0"/>
          <c:showBubbleSize val="0"/>
        </c:dLbls>
        <c:marker val="1"/>
        <c:smooth val="0"/>
        <c:axId val="1240332448"/>
        <c:axId val="1240445136"/>
      </c:lineChart>
      <c:catAx>
        <c:axId val="1240332448"/>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445136"/>
        <c:crosses val="autoZero"/>
        <c:auto val="1"/>
        <c:lblAlgn val="ctr"/>
        <c:lblOffset val="100"/>
        <c:noMultiLvlLbl val="0"/>
      </c:catAx>
      <c:valAx>
        <c:axId val="12404451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332448"/>
        <c:crosses val="autoZero"/>
        <c:crossBetween val="between"/>
      </c:valAx>
      <c:spPr>
        <a:noFill/>
        <a:ln w="25400">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Série 1</c:v>
                </c:pt>
              </c:strCache>
            </c:strRef>
          </c:tx>
          <c:spPr>
            <a:solidFill>
              <a:schemeClr val="bg2"/>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F29-C24E-BB69-A66E4E600CF9}"/>
            </c:ext>
          </c:extLst>
        </c:ser>
        <c:ser>
          <c:idx val="1"/>
          <c:order val="1"/>
          <c:tx>
            <c:strRef>
              <c:f>Feuil1!$C$1</c:f>
              <c:strCache>
                <c:ptCount val="1"/>
                <c:pt idx="0">
                  <c:v>Série 2</c:v>
                </c:pt>
              </c:strCache>
            </c:strRef>
          </c:tx>
          <c:spPr>
            <a:solidFill>
              <a:schemeClr val="tx1"/>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F29-C24E-BB69-A66E4E600CF9}"/>
            </c:ext>
          </c:extLst>
        </c:ser>
        <c:ser>
          <c:idx val="2"/>
          <c:order val="2"/>
          <c:tx>
            <c:strRef>
              <c:f>Feuil1!$D$1</c:f>
              <c:strCache>
                <c:ptCount val="1"/>
                <c:pt idx="0">
                  <c:v>Série 3</c:v>
                </c:pt>
              </c:strCache>
            </c:strRef>
          </c:tx>
          <c:spPr>
            <a:solidFill>
              <a:schemeClr val="accent5"/>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F29-C24E-BB69-A66E4E600CF9}"/>
            </c:ext>
          </c:extLst>
        </c:ser>
        <c:dLbls>
          <c:showLegendKey val="0"/>
          <c:showVal val="0"/>
          <c:showCatName val="0"/>
          <c:showSerName val="0"/>
          <c:showPercent val="0"/>
          <c:showBubbleSize val="0"/>
        </c:dLbls>
        <c:gapWidth val="219"/>
        <c:overlap val="-27"/>
        <c:axId val="1251664832"/>
        <c:axId val="1251795024"/>
      </c:barChart>
      <c:catAx>
        <c:axId val="1251664832"/>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795024"/>
        <c:crosses val="autoZero"/>
        <c:auto val="1"/>
        <c:lblAlgn val="ctr"/>
        <c:lblOffset val="100"/>
        <c:noMultiLvlLbl val="0"/>
      </c:catAx>
      <c:valAx>
        <c:axId val="1251795024"/>
        <c:scaling>
          <c:orientation val="minMax"/>
          <c:max val="5"/>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51664832"/>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923470678879559E-2"/>
          <c:y val="6.4935701713125099E-2"/>
          <c:w val="0.92789999723334171"/>
          <c:h val="0.78357397751845348"/>
        </c:manualLayout>
      </c:layout>
      <c:lineChart>
        <c:grouping val="stacked"/>
        <c:varyColors val="0"/>
        <c:ser>
          <c:idx val="0"/>
          <c:order val="0"/>
          <c:tx>
            <c:strRef>
              <c:f>Feuil1!$B$1</c:f>
              <c:strCache>
                <c:ptCount val="1"/>
                <c:pt idx="0">
                  <c:v>Série 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9F63-6348-9AB1-8051B6BEF1CF}"/>
            </c:ext>
          </c:extLst>
        </c:ser>
        <c:ser>
          <c:idx val="1"/>
          <c:order val="1"/>
          <c:tx>
            <c:strRef>
              <c:f>Feuil1!$C$1</c:f>
              <c:strCache>
                <c:ptCount val="1"/>
                <c:pt idx="0">
                  <c:v>Série 2</c:v>
                </c:pt>
              </c:strCache>
            </c:strRef>
          </c:tx>
          <c:spPr>
            <a:ln w="28575" cap="rnd">
              <a:solidFill>
                <a:schemeClr val="tx1"/>
              </a:solidFill>
              <a:round/>
            </a:ln>
            <a:effectLst/>
          </c:spPr>
          <c:marker>
            <c:symbol val="circle"/>
            <c:size val="5"/>
            <c:spPr>
              <a:solidFill>
                <a:schemeClr val="accent2"/>
              </a:solidFill>
              <a:ln w="9525">
                <a:solidFill>
                  <a:schemeClr val="tx1"/>
                </a:solidFill>
              </a:ln>
              <a:effectLst/>
            </c:spPr>
          </c:marker>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9F63-6348-9AB1-8051B6BEF1CF}"/>
            </c:ext>
          </c:extLst>
        </c:ser>
        <c:ser>
          <c:idx val="2"/>
          <c:order val="2"/>
          <c:tx>
            <c:strRef>
              <c:f>Feuil1!$D$1</c:f>
              <c:strCache>
                <c:ptCount val="1"/>
                <c:pt idx="0">
                  <c:v>Série 3</c:v>
                </c:pt>
              </c:strCache>
            </c:strRef>
          </c:tx>
          <c:spPr>
            <a:ln w="28575" cap="rnd">
              <a:solidFill>
                <a:schemeClr val="accent5"/>
              </a:solidFill>
              <a:round/>
            </a:ln>
            <a:effectLst/>
          </c:spPr>
          <c:marker>
            <c:symbol val="circle"/>
            <c:size val="5"/>
            <c:spPr>
              <a:solidFill>
                <a:schemeClr val="accent3"/>
              </a:solidFill>
              <a:ln w="9525">
                <a:solidFill>
                  <a:schemeClr val="accent5"/>
                </a:solidFill>
              </a:ln>
              <a:effectLst/>
            </c:spPr>
          </c:marker>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9F63-6348-9AB1-8051B6BEF1CF}"/>
            </c:ext>
          </c:extLst>
        </c:ser>
        <c:dLbls>
          <c:showLegendKey val="0"/>
          <c:showVal val="0"/>
          <c:showCatName val="0"/>
          <c:showSerName val="0"/>
          <c:showPercent val="0"/>
          <c:showBubbleSize val="0"/>
        </c:dLbls>
        <c:marker val="1"/>
        <c:smooth val="0"/>
        <c:axId val="1240332448"/>
        <c:axId val="1240445136"/>
      </c:lineChart>
      <c:catAx>
        <c:axId val="1240332448"/>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445136"/>
        <c:crosses val="autoZero"/>
        <c:auto val="1"/>
        <c:lblAlgn val="ctr"/>
        <c:lblOffset val="100"/>
        <c:noMultiLvlLbl val="0"/>
      </c:catAx>
      <c:valAx>
        <c:axId val="12404451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Beausite Classic Clear" panose="020B0503030502060203" pitchFamily="34" charset="0"/>
                <a:ea typeface="+mn-ea"/>
                <a:cs typeface="+mn-cs"/>
              </a:defRPr>
            </a:pPr>
            <a:endParaRPr lang="fr-FR"/>
          </a:p>
        </c:txPr>
        <c:crossAx val="1240332448"/>
        <c:crosses val="autoZero"/>
        <c:crossBetween val="between"/>
      </c:valAx>
      <c:spPr>
        <a:noFill/>
        <a:ln w="25400">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2"/>
          </a:solidFill>
          <a:latin typeface="Beausite Classic Clear" panose="020B0503030502060203" pitchFamily="34" charset="0"/>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031380-C14E-9E4D-8552-25E1AD557665}" type="doc">
      <dgm:prSet loTypeId="urn:microsoft.com/office/officeart/2005/8/layout/hList9" loCatId="" qsTypeId="urn:microsoft.com/office/officeart/2005/8/quickstyle/simple1" qsCatId="simple" csTypeId="urn:microsoft.com/office/officeart/2005/8/colors/accent1_2" csCatId="accent1" phldr="1"/>
      <dgm:spPr/>
      <dgm:t>
        <a:bodyPr/>
        <a:lstStyle/>
        <a:p>
          <a:endParaRPr lang="fr-CA"/>
        </a:p>
      </dgm:t>
    </dgm:pt>
    <dgm:pt modelId="{FCBFAD62-1190-4A4C-A5BA-ECB5892D232E}">
      <dgm:prSet phldrT="[Texte]" phldr="1" custT="1"/>
      <dgm:spPr>
        <a:solidFill>
          <a:schemeClr val="accent5"/>
        </a:solidFill>
      </dgm:spPr>
      <dgm:t>
        <a:bodyPr/>
        <a:lstStyle/>
        <a:p>
          <a:endParaRPr lang="fr-CA" sz="2400" dirty="0"/>
        </a:p>
      </dgm:t>
    </dgm:pt>
    <dgm:pt modelId="{2E9D69DF-03D4-4C4C-94C0-5146B65FB37D}" type="parTrans" cxnId="{B56512FF-F6F2-3D45-AE34-E1D2DC20EB2F}">
      <dgm:prSet/>
      <dgm:spPr/>
      <dgm:t>
        <a:bodyPr/>
        <a:lstStyle/>
        <a:p>
          <a:endParaRPr lang="fr-CA" sz="2400"/>
        </a:p>
      </dgm:t>
    </dgm:pt>
    <dgm:pt modelId="{148046C1-6C35-464E-83B3-4AA5DA550EB6}" type="sibTrans" cxnId="{B56512FF-F6F2-3D45-AE34-E1D2DC20EB2F}">
      <dgm:prSet/>
      <dgm:spPr/>
      <dgm:t>
        <a:bodyPr/>
        <a:lstStyle/>
        <a:p>
          <a:endParaRPr lang="fr-CA" sz="2400"/>
        </a:p>
      </dgm:t>
    </dgm:pt>
    <dgm:pt modelId="{7D785AE8-5060-704F-ADA0-30FF986C1087}">
      <dgm:prSet phldrT="[Texte]" phldr="1" custT="1"/>
      <dgm:spPr>
        <a:solidFill>
          <a:schemeClr val="accent2">
            <a:alpha val="90000"/>
          </a:schemeClr>
        </a:solidFill>
        <a:ln>
          <a:noFill/>
        </a:ln>
      </dgm:spPr>
      <dgm:t>
        <a:bodyPr/>
        <a:lstStyle/>
        <a:p>
          <a:endParaRPr lang="fr-CA" sz="2400">
            <a:solidFill>
              <a:schemeClr val="tx2"/>
            </a:solidFill>
          </a:endParaRPr>
        </a:p>
      </dgm:t>
    </dgm:pt>
    <dgm:pt modelId="{48C06768-E3D3-2140-AEF6-BF768A1CC6C5}" type="parTrans" cxnId="{9566E484-EAAA-8745-8FC5-625BE75D2E36}">
      <dgm:prSet/>
      <dgm:spPr/>
      <dgm:t>
        <a:bodyPr/>
        <a:lstStyle/>
        <a:p>
          <a:endParaRPr lang="fr-CA" sz="2400"/>
        </a:p>
      </dgm:t>
    </dgm:pt>
    <dgm:pt modelId="{A370D8C6-F543-C143-87ED-DE862BC2F86D}" type="sibTrans" cxnId="{9566E484-EAAA-8745-8FC5-625BE75D2E36}">
      <dgm:prSet/>
      <dgm:spPr/>
      <dgm:t>
        <a:bodyPr/>
        <a:lstStyle/>
        <a:p>
          <a:endParaRPr lang="fr-CA" sz="2400"/>
        </a:p>
      </dgm:t>
    </dgm:pt>
    <dgm:pt modelId="{D977A2ED-464A-454A-B09A-94F27995905B}">
      <dgm:prSet phldrT="[Texte]" phldr="1" custT="1"/>
      <dgm:spPr>
        <a:solidFill>
          <a:schemeClr val="accent2">
            <a:alpha val="90000"/>
          </a:schemeClr>
        </a:solidFill>
        <a:ln>
          <a:noFill/>
        </a:ln>
      </dgm:spPr>
      <dgm:t>
        <a:bodyPr/>
        <a:lstStyle/>
        <a:p>
          <a:endParaRPr lang="fr-CA" sz="2400">
            <a:solidFill>
              <a:schemeClr val="tx2"/>
            </a:solidFill>
          </a:endParaRPr>
        </a:p>
      </dgm:t>
    </dgm:pt>
    <dgm:pt modelId="{9359F3B8-02ED-A242-8E98-D66D00406734}" type="parTrans" cxnId="{55135189-4B6D-C943-B0BE-E467E9984E11}">
      <dgm:prSet/>
      <dgm:spPr/>
      <dgm:t>
        <a:bodyPr/>
        <a:lstStyle/>
        <a:p>
          <a:endParaRPr lang="fr-CA" sz="2400"/>
        </a:p>
      </dgm:t>
    </dgm:pt>
    <dgm:pt modelId="{D090E043-4B64-FD46-9D1E-79F46AB30CA8}" type="sibTrans" cxnId="{55135189-4B6D-C943-B0BE-E467E9984E11}">
      <dgm:prSet/>
      <dgm:spPr/>
      <dgm:t>
        <a:bodyPr/>
        <a:lstStyle/>
        <a:p>
          <a:endParaRPr lang="fr-CA" sz="2400"/>
        </a:p>
      </dgm:t>
    </dgm:pt>
    <dgm:pt modelId="{252B822D-08E0-EE4E-8A69-BEF90975746B}">
      <dgm:prSet phldrT="[Texte]" phldr="1" custT="1"/>
      <dgm:spPr>
        <a:solidFill>
          <a:schemeClr val="accent5"/>
        </a:solidFill>
      </dgm:spPr>
      <dgm:t>
        <a:bodyPr/>
        <a:lstStyle/>
        <a:p>
          <a:endParaRPr lang="fr-CA" sz="2400"/>
        </a:p>
      </dgm:t>
    </dgm:pt>
    <dgm:pt modelId="{78153FC2-B596-4744-AD8F-7173BF1755A1}" type="parTrans" cxnId="{D2A3D13F-75B2-8343-8401-BD01B12AC7E0}">
      <dgm:prSet/>
      <dgm:spPr/>
      <dgm:t>
        <a:bodyPr/>
        <a:lstStyle/>
        <a:p>
          <a:endParaRPr lang="fr-CA" sz="2400"/>
        </a:p>
      </dgm:t>
    </dgm:pt>
    <dgm:pt modelId="{BE5089D5-F910-7E4F-A7FA-D1F876FFEF67}" type="sibTrans" cxnId="{D2A3D13F-75B2-8343-8401-BD01B12AC7E0}">
      <dgm:prSet/>
      <dgm:spPr/>
      <dgm:t>
        <a:bodyPr/>
        <a:lstStyle/>
        <a:p>
          <a:endParaRPr lang="fr-CA" sz="2400"/>
        </a:p>
      </dgm:t>
    </dgm:pt>
    <dgm:pt modelId="{5641A036-688D-A447-AAFC-40B2C4C5DC8D}">
      <dgm:prSet phldrT="[Texte]" phldr="1" custT="1"/>
      <dgm:spPr>
        <a:solidFill>
          <a:schemeClr val="accent2">
            <a:alpha val="90000"/>
          </a:schemeClr>
        </a:solidFill>
        <a:ln>
          <a:noFill/>
        </a:ln>
      </dgm:spPr>
      <dgm:t>
        <a:bodyPr/>
        <a:lstStyle/>
        <a:p>
          <a:endParaRPr lang="fr-CA" sz="2400">
            <a:solidFill>
              <a:schemeClr val="tx2"/>
            </a:solidFill>
          </a:endParaRPr>
        </a:p>
      </dgm:t>
    </dgm:pt>
    <dgm:pt modelId="{D387AD98-A748-3544-B2E5-132E29E9C18B}" type="parTrans" cxnId="{4549240E-11BB-BF4C-A7CD-C8E7C745066C}">
      <dgm:prSet/>
      <dgm:spPr/>
      <dgm:t>
        <a:bodyPr/>
        <a:lstStyle/>
        <a:p>
          <a:endParaRPr lang="fr-CA" sz="2400"/>
        </a:p>
      </dgm:t>
    </dgm:pt>
    <dgm:pt modelId="{BFBF336A-8B92-EA42-BC25-2ABA3CD63569}" type="sibTrans" cxnId="{4549240E-11BB-BF4C-A7CD-C8E7C745066C}">
      <dgm:prSet/>
      <dgm:spPr/>
      <dgm:t>
        <a:bodyPr/>
        <a:lstStyle/>
        <a:p>
          <a:endParaRPr lang="fr-CA" sz="2400"/>
        </a:p>
      </dgm:t>
    </dgm:pt>
    <dgm:pt modelId="{53F9BB68-CB38-0146-AADB-89B394902BC1}">
      <dgm:prSet phldrT="[Texte]" phldr="1" custT="1"/>
      <dgm:spPr>
        <a:solidFill>
          <a:schemeClr val="accent2">
            <a:alpha val="90000"/>
          </a:schemeClr>
        </a:solidFill>
        <a:ln>
          <a:noFill/>
        </a:ln>
      </dgm:spPr>
      <dgm:t>
        <a:bodyPr/>
        <a:lstStyle/>
        <a:p>
          <a:endParaRPr lang="fr-CA" sz="2400">
            <a:solidFill>
              <a:schemeClr val="tx2"/>
            </a:solidFill>
          </a:endParaRPr>
        </a:p>
      </dgm:t>
    </dgm:pt>
    <dgm:pt modelId="{2A2D2EB2-B4AD-C94B-9835-05842B3DE06D}" type="parTrans" cxnId="{2ECE59D7-347A-DC48-8470-B1A5ACE72098}">
      <dgm:prSet/>
      <dgm:spPr/>
      <dgm:t>
        <a:bodyPr/>
        <a:lstStyle/>
        <a:p>
          <a:endParaRPr lang="fr-CA" sz="2400"/>
        </a:p>
      </dgm:t>
    </dgm:pt>
    <dgm:pt modelId="{D48BD43C-9115-B041-9FC8-9061EC3733D0}" type="sibTrans" cxnId="{2ECE59D7-347A-DC48-8470-B1A5ACE72098}">
      <dgm:prSet/>
      <dgm:spPr/>
      <dgm:t>
        <a:bodyPr/>
        <a:lstStyle/>
        <a:p>
          <a:endParaRPr lang="fr-CA" sz="2400"/>
        </a:p>
      </dgm:t>
    </dgm:pt>
    <dgm:pt modelId="{8D7FED73-57D4-1441-A6CF-23350151E4F6}" type="pres">
      <dgm:prSet presAssocID="{79031380-C14E-9E4D-8552-25E1AD557665}" presName="list" presStyleCnt="0">
        <dgm:presLayoutVars>
          <dgm:dir/>
          <dgm:animLvl val="lvl"/>
        </dgm:presLayoutVars>
      </dgm:prSet>
      <dgm:spPr/>
    </dgm:pt>
    <dgm:pt modelId="{092A6296-7F8E-684B-9E0E-D3722488DA53}" type="pres">
      <dgm:prSet presAssocID="{FCBFAD62-1190-4A4C-A5BA-ECB5892D232E}" presName="posSpace" presStyleCnt="0"/>
      <dgm:spPr/>
    </dgm:pt>
    <dgm:pt modelId="{6EECBDC0-D645-0343-A3B6-887CA84762EB}" type="pres">
      <dgm:prSet presAssocID="{FCBFAD62-1190-4A4C-A5BA-ECB5892D232E}" presName="vertFlow" presStyleCnt="0"/>
      <dgm:spPr/>
    </dgm:pt>
    <dgm:pt modelId="{11E6AC65-87F7-6B46-A57C-1F9EC9233D84}" type="pres">
      <dgm:prSet presAssocID="{FCBFAD62-1190-4A4C-A5BA-ECB5892D232E}" presName="topSpace" presStyleCnt="0"/>
      <dgm:spPr/>
    </dgm:pt>
    <dgm:pt modelId="{91E68B42-26DF-C040-A77D-81C6F27F60C2}" type="pres">
      <dgm:prSet presAssocID="{FCBFAD62-1190-4A4C-A5BA-ECB5892D232E}" presName="firstComp" presStyleCnt="0"/>
      <dgm:spPr/>
    </dgm:pt>
    <dgm:pt modelId="{B3BF39DE-4F88-D943-97A1-8BE3E102A282}" type="pres">
      <dgm:prSet presAssocID="{FCBFAD62-1190-4A4C-A5BA-ECB5892D232E}" presName="firstChild" presStyleLbl="bgAccFollowNode1" presStyleIdx="0" presStyleCnt="4"/>
      <dgm:spPr/>
    </dgm:pt>
    <dgm:pt modelId="{90906304-CB96-4B48-836D-FADC3CED343F}" type="pres">
      <dgm:prSet presAssocID="{FCBFAD62-1190-4A4C-A5BA-ECB5892D232E}" presName="firstChildTx" presStyleLbl="bgAccFollowNode1" presStyleIdx="0" presStyleCnt="4">
        <dgm:presLayoutVars>
          <dgm:bulletEnabled val="1"/>
        </dgm:presLayoutVars>
      </dgm:prSet>
      <dgm:spPr/>
    </dgm:pt>
    <dgm:pt modelId="{3A154C84-0CB6-E847-BBE7-33B51735ECE6}" type="pres">
      <dgm:prSet presAssocID="{D977A2ED-464A-454A-B09A-94F27995905B}" presName="comp" presStyleCnt="0"/>
      <dgm:spPr/>
    </dgm:pt>
    <dgm:pt modelId="{8ACD2B12-97AF-0946-A12D-C6409899F54D}" type="pres">
      <dgm:prSet presAssocID="{D977A2ED-464A-454A-B09A-94F27995905B}" presName="child" presStyleLbl="bgAccFollowNode1" presStyleIdx="1" presStyleCnt="4"/>
      <dgm:spPr/>
    </dgm:pt>
    <dgm:pt modelId="{225174B2-8BF4-7B46-99CF-AAC5916E02FD}" type="pres">
      <dgm:prSet presAssocID="{D977A2ED-464A-454A-B09A-94F27995905B}" presName="childTx" presStyleLbl="bgAccFollowNode1" presStyleIdx="1" presStyleCnt="4">
        <dgm:presLayoutVars>
          <dgm:bulletEnabled val="1"/>
        </dgm:presLayoutVars>
      </dgm:prSet>
      <dgm:spPr/>
    </dgm:pt>
    <dgm:pt modelId="{BBD65846-27A1-4D4D-9926-2FBBA884C18A}" type="pres">
      <dgm:prSet presAssocID="{FCBFAD62-1190-4A4C-A5BA-ECB5892D232E}" presName="negSpace" presStyleCnt="0"/>
      <dgm:spPr/>
    </dgm:pt>
    <dgm:pt modelId="{5349FFB6-374D-D746-8B18-48678C7BBCD4}" type="pres">
      <dgm:prSet presAssocID="{FCBFAD62-1190-4A4C-A5BA-ECB5892D232E}" presName="circle" presStyleLbl="node1" presStyleIdx="0" presStyleCnt="2"/>
      <dgm:spPr/>
    </dgm:pt>
    <dgm:pt modelId="{6BF7A1F9-D9BD-A14E-B184-59CBC93E6D59}" type="pres">
      <dgm:prSet presAssocID="{148046C1-6C35-464E-83B3-4AA5DA550EB6}" presName="transSpace" presStyleCnt="0"/>
      <dgm:spPr/>
    </dgm:pt>
    <dgm:pt modelId="{58AE38B3-C1DD-E94F-89A1-6997B0C9B938}" type="pres">
      <dgm:prSet presAssocID="{252B822D-08E0-EE4E-8A69-BEF90975746B}" presName="posSpace" presStyleCnt="0"/>
      <dgm:spPr/>
    </dgm:pt>
    <dgm:pt modelId="{E811B98C-69C7-BC46-BFE0-D78CA37932E7}" type="pres">
      <dgm:prSet presAssocID="{252B822D-08E0-EE4E-8A69-BEF90975746B}" presName="vertFlow" presStyleCnt="0"/>
      <dgm:spPr/>
    </dgm:pt>
    <dgm:pt modelId="{D464F16C-A1D2-CF44-A4F1-830827467233}" type="pres">
      <dgm:prSet presAssocID="{252B822D-08E0-EE4E-8A69-BEF90975746B}" presName="topSpace" presStyleCnt="0"/>
      <dgm:spPr/>
    </dgm:pt>
    <dgm:pt modelId="{5A186449-E3A5-554E-A122-22EEBE0EE08F}" type="pres">
      <dgm:prSet presAssocID="{252B822D-08E0-EE4E-8A69-BEF90975746B}" presName="firstComp" presStyleCnt="0"/>
      <dgm:spPr/>
    </dgm:pt>
    <dgm:pt modelId="{9AEAB03D-2795-224A-9FD5-9F9015381E0E}" type="pres">
      <dgm:prSet presAssocID="{252B822D-08E0-EE4E-8A69-BEF90975746B}" presName="firstChild" presStyleLbl="bgAccFollowNode1" presStyleIdx="2" presStyleCnt="4"/>
      <dgm:spPr/>
    </dgm:pt>
    <dgm:pt modelId="{17ECB2EC-B3B9-6548-85E7-131E00FDE3CE}" type="pres">
      <dgm:prSet presAssocID="{252B822D-08E0-EE4E-8A69-BEF90975746B}" presName="firstChildTx" presStyleLbl="bgAccFollowNode1" presStyleIdx="2" presStyleCnt="4">
        <dgm:presLayoutVars>
          <dgm:bulletEnabled val="1"/>
        </dgm:presLayoutVars>
      </dgm:prSet>
      <dgm:spPr/>
    </dgm:pt>
    <dgm:pt modelId="{0157A797-4947-F04B-AB92-FE5DFDABD55B}" type="pres">
      <dgm:prSet presAssocID="{53F9BB68-CB38-0146-AADB-89B394902BC1}" presName="comp" presStyleCnt="0"/>
      <dgm:spPr/>
    </dgm:pt>
    <dgm:pt modelId="{E5E676A5-3C58-B149-AFF1-8FA2EB10FB23}" type="pres">
      <dgm:prSet presAssocID="{53F9BB68-CB38-0146-AADB-89B394902BC1}" presName="child" presStyleLbl="bgAccFollowNode1" presStyleIdx="3" presStyleCnt="4"/>
      <dgm:spPr/>
    </dgm:pt>
    <dgm:pt modelId="{AB62C1EE-31DD-3E4F-B602-D8C1A4D98B39}" type="pres">
      <dgm:prSet presAssocID="{53F9BB68-CB38-0146-AADB-89B394902BC1}" presName="childTx" presStyleLbl="bgAccFollowNode1" presStyleIdx="3" presStyleCnt="4">
        <dgm:presLayoutVars>
          <dgm:bulletEnabled val="1"/>
        </dgm:presLayoutVars>
      </dgm:prSet>
      <dgm:spPr/>
    </dgm:pt>
    <dgm:pt modelId="{77386272-B1C4-9C46-A45C-E14898EF5D6F}" type="pres">
      <dgm:prSet presAssocID="{252B822D-08E0-EE4E-8A69-BEF90975746B}" presName="negSpace" presStyleCnt="0"/>
      <dgm:spPr/>
    </dgm:pt>
    <dgm:pt modelId="{FFD7570C-1C02-0546-B661-2B64BDAD7454}" type="pres">
      <dgm:prSet presAssocID="{252B822D-08E0-EE4E-8A69-BEF90975746B}" presName="circle" presStyleLbl="node1" presStyleIdx="1" presStyleCnt="2"/>
      <dgm:spPr/>
    </dgm:pt>
  </dgm:ptLst>
  <dgm:cxnLst>
    <dgm:cxn modelId="{4549240E-11BB-BF4C-A7CD-C8E7C745066C}" srcId="{252B822D-08E0-EE4E-8A69-BEF90975746B}" destId="{5641A036-688D-A447-AAFC-40B2C4C5DC8D}" srcOrd="0" destOrd="0" parTransId="{D387AD98-A748-3544-B2E5-132E29E9C18B}" sibTransId="{BFBF336A-8B92-EA42-BC25-2ABA3CD63569}"/>
    <dgm:cxn modelId="{243A3B15-46AE-D043-94CC-98107C10CF0A}" type="presOf" srcId="{79031380-C14E-9E4D-8552-25E1AD557665}" destId="{8D7FED73-57D4-1441-A6CF-23350151E4F6}" srcOrd="0" destOrd="0" presId="urn:microsoft.com/office/officeart/2005/8/layout/hList9"/>
    <dgm:cxn modelId="{A0146120-C763-F64E-AA8C-7AF6D782F5F5}" type="presOf" srcId="{5641A036-688D-A447-AAFC-40B2C4C5DC8D}" destId="{9AEAB03D-2795-224A-9FD5-9F9015381E0E}" srcOrd="0" destOrd="0" presId="urn:microsoft.com/office/officeart/2005/8/layout/hList9"/>
    <dgm:cxn modelId="{D2A3D13F-75B2-8343-8401-BD01B12AC7E0}" srcId="{79031380-C14E-9E4D-8552-25E1AD557665}" destId="{252B822D-08E0-EE4E-8A69-BEF90975746B}" srcOrd="1" destOrd="0" parTransId="{78153FC2-B596-4744-AD8F-7173BF1755A1}" sibTransId="{BE5089D5-F910-7E4F-A7FA-D1F876FFEF67}"/>
    <dgm:cxn modelId="{E15EB248-1EA5-1847-A109-88601C840230}" type="presOf" srcId="{252B822D-08E0-EE4E-8A69-BEF90975746B}" destId="{FFD7570C-1C02-0546-B661-2B64BDAD7454}" srcOrd="0" destOrd="0" presId="urn:microsoft.com/office/officeart/2005/8/layout/hList9"/>
    <dgm:cxn modelId="{D919E550-CB25-7A43-9961-78E02A503849}" type="presOf" srcId="{D977A2ED-464A-454A-B09A-94F27995905B}" destId="{225174B2-8BF4-7B46-99CF-AAC5916E02FD}" srcOrd="1" destOrd="0" presId="urn:microsoft.com/office/officeart/2005/8/layout/hList9"/>
    <dgm:cxn modelId="{2044D258-9F52-7B4E-9060-292F6694F0BD}" type="presOf" srcId="{5641A036-688D-A447-AAFC-40B2C4C5DC8D}" destId="{17ECB2EC-B3B9-6548-85E7-131E00FDE3CE}" srcOrd="1" destOrd="0" presId="urn:microsoft.com/office/officeart/2005/8/layout/hList9"/>
    <dgm:cxn modelId="{4A719561-8A11-B04E-A957-91A732D6F2D3}" type="presOf" srcId="{7D785AE8-5060-704F-ADA0-30FF986C1087}" destId="{B3BF39DE-4F88-D943-97A1-8BE3E102A282}" srcOrd="0" destOrd="0" presId="urn:microsoft.com/office/officeart/2005/8/layout/hList9"/>
    <dgm:cxn modelId="{9566E484-EAAA-8745-8FC5-625BE75D2E36}" srcId="{FCBFAD62-1190-4A4C-A5BA-ECB5892D232E}" destId="{7D785AE8-5060-704F-ADA0-30FF986C1087}" srcOrd="0" destOrd="0" parTransId="{48C06768-E3D3-2140-AEF6-BF768A1CC6C5}" sibTransId="{A370D8C6-F543-C143-87ED-DE862BC2F86D}"/>
    <dgm:cxn modelId="{8338D286-7014-3846-B50B-1797B40BC6B0}" type="presOf" srcId="{FCBFAD62-1190-4A4C-A5BA-ECB5892D232E}" destId="{5349FFB6-374D-D746-8B18-48678C7BBCD4}" srcOrd="0" destOrd="0" presId="urn:microsoft.com/office/officeart/2005/8/layout/hList9"/>
    <dgm:cxn modelId="{55135189-4B6D-C943-B0BE-E467E9984E11}" srcId="{FCBFAD62-1190-4A4C-A5BA-ECB5892D232E}" destId="{D977A2ED-464A-454A-B09A-94F27995905B}" srcOrd="1" destOrd="0" parTransId="{9359F3B8-02ED-A242-8E98-D66D00406734}" sibTransId="{D090E043-4B64-FD46-9D1E-79F46AB30CA8}"/>
    <dgm:cxn modelId="{7EE3378B-76C6-794B-A60D-E88B0543069B}" type="presOf" srcId="{53F9BB68-CB38-0146-AADB-89B394902BC1}" destId="{E5E676A5-3C58-B149-AFF1-8FA2EB10FB23}" srcOrd="0" destOrd="0" presId="urn:microsoft.com/office/officeart/2005/8/layout/hList9"/>
    <dgm:cxn modelId="{806A35AE-BAA7-AC4A-97DD-576F87DEBCB0}" type="presOf" srcId="{53F9BB68-CB38-0146-AADB-89B394902BC1}" destId="{AB62C1EE-31DD-3E4F-B602-D8C1A4D98B39}" srcOrd="1" destOrd="0" presId="urn:microsoft.com/office/officeart/2005/8/layout/hList9"/>
    <dgm:cxn modelId="{01074EC4-AF77-9E49-A624-81EA58C61ED9}" type="presOf" srcId="{7D785AE8-5060-704F-ADA0-30FF986C1087}" destId="{90906304-CB96-4B48-836D-FADC3CED343F}" srcOrd="1" destOrd="0" presId="urn:microsoft.com/office/officeart/2005/8/layout/hList9"/>
    <dgm:cxn modelId="{8BB8E2D4-F54F-074B-AB2F-E21AE78AC31C}" type="presOf" srcId="{D977A2ED-464A-454A-B09A-94F27995905B}" destId="{8ACD2B12-97AF-0946-A12D-C6409899F54D}" srcOrd="0" destOrd="0" presId="urn:microsoft.com/office/officeart/2005/8/layout/hList9"/>
    <dgm:cxn modelId="{2ECE59D7-347A-DC48-8470-B1A5ACE72098}" srcId="{252B822D-08E0-EE4E-8A69-BEF90975746B}" destId="{53F9BB68-CB38-0146-AADB-89B394902BC1}" srcOrd="1" destOrd="0" parTransId="{2A2D2EB2-B4AD-C94B-9835-05842B3DE06D}" sibTransId="{D48BD43C-9115-B041-9FC8-9061EC3733D0}"/>
    <dgm:cxn modelId="{B56512FF-F6F2-3D45-AE34-E1D2DC20EB2F}" srcId="{79031380-C14E-9E4D-8552-25E1AD557665}" destId="{FCBFAD62-1190-4A4C-A5BA-ECB5892D232E}" srcOrd="0" destOrd="0" parTransId="{2E9D69DF-03D4-4C4C-94C0-5146B65FB37D}" sibTransId="{148046C1-6C35-464E-83B3-4AA5DA550EB6}"/>
    <dgm:cxn modelId="{5D14F510-674E-7C42-B4A6-E5575A18F423}" type="presParOf" srcId="{8D7FED73-57D4-1441-A6CF-23350151E4F6}" destId="{092A6296-7F8E-684B-9E0E-D3722488DA53}" srcOrd="0" destOrd="0" presId="urn:microsoft.com/office/officeart/2005/8/layout/hList9"/>
    <dgm:cxn modelId="{BAE395A6-364F-9D4A-B88C-EC4C840784AD}" type="presParOf" srcId="{8D7FED73-57D4-1441-A6CF-23350151E4F6}" destId="{6EECBDC0-D645-0343-A3B6-887CA84762EB}" srcOrd="1" destOrd="0" presId="urn:microsoft.com/office/officeart/2005/8/layout/hList9"/>
    <dgm:cxn modelId="{EA507BF8-9337-9C40-8FD7-6AA8AC0008D9}" type="presParOf" srcId="{6EECBDC0-D645-0343-A3B6-887CA84762EB}" destId="{11E6AC65-87F7-6B46-A57C-1F9EC9233D84}" srcOrd="0" destOrd="0" presId="urn:microsoft.com/office/officeart/2005/8/layout/hList9"/>
    <dgm:cxn modelId="{657643C8-0ED0-A244-BB34-0B7A1D66EF61}" type="presParOf" srcId="{6EECBDC0-D645-0343-A3B6-887CA84762EB}" destId="{91E68B42-26DF-C040-A77D-81C6F27F60C2}" srcOrd="1" destOrd="0" presId="urn:microsoft.com/office/officeart/2005/8/layout/hList9"/>
    <dgm:cxn modelId="{CC989D4A-007E-3E40-A501-9C0A061598B9}" type="presParOf" srcId="{91E68B42-26DF-C040-A77D-81C6F27F60C2}" destId="{B3BF39DE-4F88-D943-97A1-8BE3E102A282}" srcOrd="0" destOrd="0" presId="urn:microsoft.com/office/officeart/2005/8/layout/hList9"/>
    <dgm:cxn modelId="{C86C5D94-B519-8848-8CC0-D162B307460B}" type="presParOf" srcId="{91E68B42-26DF-C040-A77D-81C6F27F60C2}" destId="{90906304-CB96-4B48-836D-FADC3CED343F}" srcOrd="1" destOrd="0" presId="urn:microsoft.com/office/officeart/2005/8/layout/hList9"/>
    <dgm:cxn modelId="{BB452875-AE5D-8647-9283-B47D26DAA9D4}" type="presParOf" srcId="{6EECBDC0-D645-0343-A3B6-887CA84762EB}" destId="{3A154C84-0CB6-E847-BBE7-33B51735ECE6}" srcOrd="2" destOrd="0" presId="urn:microsoft.com/office/officeart/2005/8/layout/hList9"/>
    <dgm:cxn modelId="{17277A8F-4FAF-6D4A-9B1E-575C43DC68F6}" type="presParOf" srcId="{3A154C84-0CB6-E847-BBE7-33B51735ECE6}" destId="{8ACD2B12-97AF-0946-A12D-C6409899F54D}" srcOrd="0" destOrd="0" presId="urn:microsoft.com/office/officeart/2005/8/layout/hList9"/>
    <dgm:cxn modelId="{43BB667C-E1A1-A94C-99EE-021DA9BED1C5}" type="presParOf" srcId="{3A154C84-0CB6-E847-BBE7-33B51735ECE6}" destId="{225174B2-8BF4-7B46-99CF-AAC5916E02FD}" srcOrd="1" destOrd="0" presId="urn:microsoft.com/office/officeart/2005/8/layout/hList9"/>
    <dgm:cxn modelId="{9D8F4F43-665D-2F42-B103-BF5331AA591E}" type="presParOf" srcId="{8D7FED73-57D4-1441-A6CF-23350151E4F6}" destId="{BBD65846-27A1-4D4D-9926-2FBBA884C18A}" srcOrd="2" destOrd="0" presId="urn:microsoft.com/office/officeart/2005/8/layout/hList9"/>
    <dgm:cxn modelId="{34745437-4671-BF40-B272-CD536856EA9D}" type="presParOf" srcId="{8D7FED73-57D4-1441-A6CF-23350151E4F6}" destId="{5349FFB6-374D-D746-8B18-48678C7BBCD4}" srcOrd="3" destOrd="0" presId="urn:microsoft.com/office/officeart/2005/8/layout/hList9"/>
    <dgm:cxn modelId="{7511AAC7-BFE3-4D40-B846-0C9F28F90141}" type="presParOf" srcId="{8D7FED73-57D4-1441-A6CF-23350151E4F6}" destId="{6BF7A1F9-D9BD-A14E-B184-59CBC93E6D59}" srcOrd="4" destOrd="0" presId="urn:microsoft.com/office/officeart/2005/8/layout/hList9"/>
    <dgm:cxn modelId="{AAF9A63A-BB65-B248-90E4-1F701099FE33}" type="presParOf" srcId="{8D7FED73-57D4-1441-A6CF-23350151E4F6}" destId="{58AE38B3-C1DD-E94F-89A1-6997B0C9B938}" srcOrd="5" destOrd="0" presId="urn:microsoft.com/office/officeart/2005/8/layout/hList9"/>
    <dgm:cxn modelId="{13B626AB-B3F8-274D-9362-CB2305524FE0}" type="presParOf" srcId="{8D7FED73-57D4-1441-A6CF-23350151E4F6}" destId="{E811B98C-69C7-BC46-BFE0-D78CA37932E7}" srcOrd="6" destOrd="0" presId="urn:microsoft.com/office/officeart/2005/8/layout/hList9"/>
    <dgm:cxn modelId="{A5BEDD18-9DE4-8E49-B5E4-FB209002C1DA}" type="presParOf" srcId="{E811B98C-69C7-BC46-BFE0-D78CA37932E7}" destId="{D464F16C-A1D2-CF44-A4F1-830827467233}" srcOrd="0" destOrd="0" presId="urn:microsoft.com/office/officeart/2005/8/layout/hList9"/>
    <dgm:cxn modelId="{280CEC7F-C3AE-7E41-B3E1-1129CFF0CB8E}" type="presParOf" srcId="{E811B98C-69C7-BC46-BFE0-D78CA37932E7}" destId="{5A186449-E3A5-554E-A122-22EEBE0EE08F}" srcOrd="1" destOrd="0" presId="urn:microsoft.com/office/officeart/2005/8/layout/hList9"/>
    <dgm:cxn modelId="{2DD8DCA1-E1B8-F746-88B6-98C13927C54D}" type="presParOf" srcId="{5A186449-E3A5-554E-A122-22EEBE0EE08F}" destId="{9AEAB03D-2795-224A-9FD5-9F9015381E0E}" srcOrd="0" destOrd="0" presId="urn:microsoft.com/office/officeart/2005/8/layout/hList9"/>
    <dgm:cxn modelId="{CA7BBE7B-778F-E249-80F3-6AC8134EB02A}" type="presParOf" srcId="{5A186449-E3A5-554E-A122-22EEBE0EE08F}" destId="{17ECB2EC-B3B9-6548-85E7-131E00FDE3CE}" srcOrd="1" destOrd="0" presId="urn:microsoft.com/office/officeart/2005/8/layout/hList9"/>
    <dgm:cxn modelId="{39EF3E5D-1295-E740-A5DF-9F0A847821DA}" type="presParOf" srcId="{E811B98C-69C7-BC46-BFE0-D78CA37932E7}" destId="{0157A797-4947-F04B-AB92-FE5DFDABD55B}" srcOrd="2" destOrd="0" presId="urn:microsoft.com/office/officeart/2005/8/layout/hList9"/>
    <dgm:cxn modelId="{672096FE-5978-564E-B853-A471A450F14D}" type="presParOf" srcId="{0157A797-4947-F04B-AB92-FE5DFDABD55B}" destId="{E5E676A5-3C58-B149-AFF1-8FA2EB10FB23}" srcOrd="0" destOrd="0" presId="urn:microsoft.com/office/officeart/2005/8/layout/hList9"/>
    <dgm:cxn modelId="{F47BADDF-DF1F-1E43-A1CC-40B75BD10159}" type="presParOf" srcId="{0157A797-4947-F04B-AB92-FE5DFDABD55B}" destId="{AB62C1EE-31DD-3E4F-B602-D8C1A4D98B39}" srcOrd="1" destOrd="0" presId="urn:microsoft.com/office/officeart/2005/8/layout/hList9"/>
    <dgm:cxn modelId="{A3732C88-F828-AC4C-AE42-76988F35B127}" type="presParOf" srcId="{8D7FED73-57D4-1441-A6CF-23350151E4F6}" destId="{77386272-B1C4-9C46-A45C-E14898EF5D6F}" srcOrd="7" destOrd="0" presId="urn:microsoft.com/office/officeart/2005/8/layout/hList9"/>
    <dgm:cxn modelId="{C5F92B22-5670-9D42-9E2D-3BA0047E2058}" type="presParOf" srcId="{8D7FED73-57D4-1441-A6CF-23350151E4F6}" destId="{FFD7570C-1C02-0546-B661-2B64BDAD7454}" srcOrd="8" destOrd="0" presId="urn:microsoft.com/office/officeart/2005/8/layout/hList9"/>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1F7CB7-D950-AC41-9788-EBDBB5314BA6}" type="doc">
      <dgm:prSet loTypeId="urn:microsoft.com/office/officeart/2005/8/layout/target1" loCatId="" qsTypeId="urn:microsoft.com/office/officeart/2005/8/quickstyle/simple1" qsCatId="simple" csTypeId="urn:microsoft.com/office/officeart/2005/8/colors/accent1_5" csCatId="accent1" phldr="0"/>
      <dgm:spPr/>
    </dgm:pt>
    <dgm:pt modelId="{B83C2428-2B9C-344B-847D-FF4145AF3DF9}">
      <dgm:prSet phldrT="[Texte]" phldr="1" custT="1"/>
      <dgm:spPr/>
      <dgm:t>
        <a:bodyPr/>
        <a:lstStyle/>
        <a:p>
          <a:endParaRPr lang="fr-CA" sz="2000" dirty="0">
            <a:solidFill>
              <a:schemeClr val="tx2"/>
            </a:solidFill>
            <a:latin typeface="Beausite Classic Clear" panose="020B0503030502060203" pitchFamily="34" charset="0"/>
          </a:endParaRPr>
        </a:p>
      </dgm:t>
    </dgm:pt>
    <dgm:pt modelId="{3DC8C611-F654-D247-AE31-20E42BF5C931}" type="parTrans" cxnId="{B64DE4E9-E8B4-634D-8B8F-B813E9D0D413}">
      <dgm:prSet/>
      <dgm:spPr/>
      <dgm:t>
        <a:bodyPr/>
        <a:lstStyle/>
        <a:p>
          <a:endParaRPr lang="fr-CA" sz="2400">
            <a:solidFill>
              <a:schemeClr val="tx2"/>
            </a:solidFill>
          </a:endParaRPr>
        </a:p>
      </dgm:t>
    </dgm:pt>
    <dgm:pt modelId="{CF3EC227-E142-D74B-BA31-85881667904A}" type="sibTrans" cxnId="{B64DE4E9-E8B4-634D-8B8F-B813E9D0D413}">
      <dgm:prSet/>
      <dgm:spPr/>
      <dgm:t>
        <a:bodyPr/>
        <a:lstStyle/>
        <a:p>
          <a:endParaRPr lang="fr-CA" sz="2400">
            <a:solidFill>
              <a:schemeClr val="tx2"/>
            </a:solidFill>
          </a:endParaRPr>
        </a:p>
      </dgm:t>
    </dgm:pt>
    <dgm:pt modelId="{5A298CA4-99D9-DD4D-8005-26A096D5EE6A}">
      <dgm:prSet phldrT="[Texte]" phldr="1" custT="1"/>
      <dgm:spPr/>
      <dgm:t>
        <a:bodyPr/>
        <a:lstStyle/>
        <a:p>
          <a:endParaRPr lang="fr-CA" sz="2000">
            <a:solidFill>
              <a:schemeClr val="tx2"/>
            </a:solidFill>
            <a:latin typeface="Beausite Classic Clear" panose="020B0503030502060203" pitchFamily="34" charset="0"/>
          </a:endParaRPr>
        </a:p>
      </dgm:t>
    </dgm:pt>
    <dgm:pt modelId="{59747CEA-0F8A-F54B-A999-22E7A4D29A6C}" type="parTrans" cxnId="{B20F1FAF-D91B-AD40-AD62-7801A0B58160}">
      <dgm:prSet/>
      <dgm:spPr/>
      <dgm:t>
        <a:bodyPr/>
        <a:lstStyle/>
        <a:p>
          <a:endParaRPr lang="fr-CA" sz="2400">
            <a:solidFill>
              <a:schemeClr val="tx2"/>
            </a:solidFill>
          </a:endParaRPr>
        </a:p>
      </dgm:t>
    </dgm:pt>
    <dgm:pt modelId="{4A66E56A-205E-E74D-A968-F41D801AF09F}" type="sibTrans" cxnId="{B20F1FAF-D91B-AD40-AD62-7801A0B58160}">
      <dgm:prSet/>
      <dgm:spPr/>
      <dgm:t>
        <a:bodyPr/>
        <a:lstStyle/>
        <a:p>
          <a:endParaRPr lang="fr-CA" sz="2400">
            <a:solidFill>
              <a:schemeClr val="tx2"/>
            </a:solidFill>
          </a:endParaRPr>
        </a:p>
      </dgm:t>
    </dgm:pt>
    <dgm:pt modelId="{26116D58-521F-3C4D-8B4D-5AA065CB322A}">
      <dgm:prSet phldrT="[Texte]" phldr="1" custT="1"/>
      <dgm:spPr/>
      <dgm:t>
        <a:bodyPr/>
        <a:lstStyle/>
        <a:p>
          <a:endParaRPr lang="fr-CA" sz="2000" dirty="0">
            <a:solidFill>
              <a:schemeClr val="tx2"/>
            </a:solidFill>
            <a:latin typeface="Beausite Classic Clear" panose="020B0503030502060203" pitchFamily="34" charset="0"/>
          </a:endParaRPr>
        </a:p>
      </dgm:t>
    </dgm:pt>
    <dgm:pt modelId="{F87F4146-6B74-B04D-A111-A3F2BBA01D98}" type="parTrans" cxnId="{48A16CD0-EC01-8C4F-A2F7-DE4F53A17BAF}">
      <dgm:prSet/>
      <dgm:spPr/>
      <dgm:t>
        <a:bodyPr/>
        <a:lstStyle/>
        <a:p>
          <a:endParaRPr lang="fr-CA" sz="2400">
            <a:solidFill>
              <a:schemeClr val="tx2"/>
            </a:solidFill>
          </a:endParaRPr>
        </a:p>
      </dgm:t>
    </dgm:pt>
    <dgm:pt modelId="{C10A37A6-EA17-D347-A363-F447645C77F4}" type="sibTrans" cxnId="{48A16CD0-EC01-8C4F-A2F7-DE4F53A17BAF}">
      <dgm:prSet/>
      <dgm:spPr/>
      <dgm:t>
        <a:bodyPr/>
        <a:lstStyle/>
        <a:p>
          <a:endParaRPr lang="fr-CA" sz="2400">
            <a:solidFill>
              <a:schemeClr val="tx2"/>
            </a:solidFill>
          </a:endParaRPr>
        </a:p>
      </dgm:t>
    </dgm:pt>
    <dgm:pt modelId="{681CEAEE-34AB-5C4E-B12F-650B05E2A64B}" type="pres">
      <dgm:prSet presAssocID="{721F7CB7-D950-AC41-9788-EBDBB5314BA6}" presName="composite" presStyleCnt="0">
        <dgm:presLayoutVars>
          <dgm:chMax val="5"/>
          <dgm:dir/>
          <dgm:resizeHandles val="exact"/>
        </dgm:presLayoutVars>
      </dgm:prSet>
      <dgm:spPr/>
    </dgm:pt>
    <dgm:pt modelId="{F06EADD3-B47C-654F-A611-E23F1971B680}" type="pres">
      <dgm:prSet presAssocID="{B83C2428-2B9C-344B-847D-FF4145AF3DF9}" presName="circle1" presStyleLbl="lnNode1" presStyleIdx="0" presStyleCnt="3"/>
      <dgm:spPr>
        <a:solidFill>
          <a:schemeClr val="bg2"/>
        </a:solidFill>
      </dgm:spPr>
    </dgm:pt>
    <dgm:pt modelId="{16C93350-CB81-2045-B785-036DF78A95A9}" type="pres">
      <dgm:prSet presAssocID="{B83C2428-2B9C-344B-847D-FF4145AF3DF9}" presName="text1" presStyleLbl="revTx" presStyleIdx="0" presStyleCnt="3">
        <dgm:presLayoutVars>
          <dgm:bulletEnabled val="1"/>
        </dgm:presLayoutVars>
      </dgm:prSet>
      <dgm:spPr/>
    </dgm:pt>
    <dgm:pt modelId="{C0F05B40-2DCF-9F4F-8C61-CBBEEF69D6F6}" type="pres">
      <dgm:prSet presAssocID="{B83C2428-2B9C-344B-847D-FF4145AF3DF9}" presName="line1" presStyleLbl="callout" presStyleIdx="0" presStyleCnt="6"/>
      <dgm:spPr>
        <a:ln>
          <a:solidFill>
            <a:schemeClr val="tx2"/>
          </a:solidFill>
        </a:ln>
      </dgm:spPr>
    </dgm:pt>
    <dgm:pt modelId="{1F39E20D-80AC-1C4E-AF00-C75C076848A5}" type="pres">
      <dgm:prSet presAssocID="{B83C2428-2B9C-344B-847D-FF4145AF3DF9}" presName="d1" presStyleLbl="callout" presStyleIdx="1" presStyleCnt="6"/>
      <dgm:spPr>
        <a:ln>
          <a:solidFill>
            <a:schemeClr val="tx2"/>
          </a:solidFill>
        </a:ln>
      </dgm:spPr>
    </dgm:pt>
    <dgm:pt modelId="{B5605AF5-C1C2-BE4C-AF6F-676AB615F102}" type="pres">
      <dgm:prSet presAssocID="{5A298CA4-99D9-DD4D-8005-26A096D5EE6A}" presName="circle2" presStyleLbl="lnNode1" presStyleIdx="1" presStyleCnt="3"/>
      <dgm:spPr>
        <a:solidFill>
          <a:schemeClr val="accent2">
            <a:lumMod val="75000"/>
          </a:schemeClr>
        </a:solidFill>
      </dgm:spPr>
    </dgm:pt>
    <dgm:pt modelId="{26CBF512-9D90-FA4C-919F-B21EB4E5F0EC}" type="pres">
      <dgm:prSet presAssocID="{5A298CA4-99D9-DD4D-8005-26A096D5EE6A}" presName="text2" presStyleLbl="revTx" presStyleIdx="1" presStyleCnt="3">
        <dgm:presLayoutVars>
          <dgm:bulletEnabled val="1"/>
        </dgm:presLayoutVars>
      </dgm:prSet>
      <dgm:spPr/>
    </dgm:pt>
    <dgm:pt modelId="{7AFC7638-3CBD-8041-B313-247D04C42449}" type="pres">
      <dgm:prSet presAssocID="{5A298CA4-99D9-DD4D-8005-26A096D5EE6A}" presName="line2" presStyleLbl="callout" presStyleIdx="2" presStyleCnt="6"/>
      <dgm:spPr>
        <a:ln>
          <a:solidFill>
            <a:schemeClr val="tx2"/>
          </a:solidFill>
        </a:ln>
      </dgm:spPr>
    </dgm:pt>
    <dgm:pt modelId="{1E927907-5AC6-8B4B-99AB-493E9CE5F0A8}" type="pres">
      <dgm:prSet presAssocID="{5A298CA4-99D9-DD4D-8005-26A096D5EE6A}" presName="d2" presStyleLbl="callout" presStyleIdx="3" presStyleCnt="6"/>
      <dgm:spPr>
        <a:ln>
          <a:solidFill>
            <a:schemeClr val="tx2"/>
          </a:solidFill>
        </a:ln>
      </dgm:spPr>
    </dgm:pt>
    <dgm:pt modelId="{3A52E510-3557-DE4C-BD75-693C8BE770F6}" type="pres">
      <dgm:prSet presAssocID="{26116D58-521F-3C4D-8B4D-5AA065CB322A}" presName="circle3" presStyleLbl="lnNode1" presStyleIdx="2" presStyleCnt="3" custLinFactNeighborY="-1763"/>
      <dgm:spPr>
        <a:solidFill>
          <a:schemeClr val="accent2"/>
        </a:solidFill>
      </dgm:spPr>
    </dgm:pt>
    <dgm:pt modelId="{E010D42E-5054-0A44-AACE-38128BC9BCD6}" type="pres">
      <dgm:prSet presAssocID="{26116D58-521F-3C4D-8B4D-5AA065CB322A}" presName="text3" presStyleLbl="revTx" presStyleIdx="2" presStyleCnt="3">
        <dgm:presLayoutVars>
          <dgm:bulletEnabled val="1"/>
        </dgm:presLayoutVars>
      </dgm:prSet>
      <dgm:spPr/>
    </dgm:pt>
    <dgm:pt modelId="{80F3602F-B8BD-2E44-9D3C-94B8471331EE}" type="pres">
      <dgm:prSet presAssocID="{26116D58-521F-3C4D-8B4D-5AA065CB322A}" presName="line3" presStyleLbl="callout" presStyleIdx="4" presStyleCnt="6"/>
      <dgm:spPr>
        <a:ln>
          <a:solidFill>
            <a:schemeClr val="tx2"/>
          </a:solidFill>
        </a:ln>
      </dgm:spPr>
    </dgm:pt>
    <dgm:pt modelId="{F6085144-ADCC-874E-BBD2-FA699C529565}" type="pres">
      <dgm:prSet presAssocID="{26116D58-521F-3C4D-8B4D-5AA065CB322A}" presName="d3" presStyleLbl="callout" presStyleIdx="5" presStyleCnt="6"/>
      <dgm:spPr>
        <a:ln>
          <a:solidFill>
            <a:schemeClr val="tx2"/>
          </a:solidFill>
        </a:ln>
      </dgm:spPr>
    </dgm:pt>
  </dgm:ptLst>
  <dgm:cxnLst>
    <dgm:cxn modelId="{B93B5E29-94EB-5A42-AFD4-F41C073AB2C4}" type="presOf" srcId="{B83C2428-2B9C-344B-847D-FF4145AF3DF9}" destId="{16C93350-CB81-2045-B785-036DF78A95A9}" srcOrd="0" destOrd="0" presId="urn:microsoft.com/office/officeart/2005/8/layout/target1"/>
    <dgm:cxn modelId="{D178B53B-C682-844E-9B3A-013A9393F7C3}" type="presOf" srcId="{5A298CA4-99D9-DD4D-8005-26A096D5EE6A}" destId="{26CBF512-9D90-FA4C-919F-B21EB4E5F0EC}" srcOrd="0" destOrd="0" presId="urn:microsoft.com/office/officeart/2005/8/layout/target1"/>
    <dgm:cxn modelId="{B20F1FAF-D91B-AD40-AD62-7801A0B58160}" srcId="{721F7CB7-D950-AC41-9788-EBDBB5314BA6}" destId="{5A298CA4-99D9-DD4D-8005-26A096D5EE6A}" srcOrd="1" destOrd="0" parTransId="{59747CEA-0F8A-F54B-A999-22E7A4D29A6C}" sibTransId="{4A66E56A-205E-E74D-A968-F41D801AF09F}"/>
    <dgm:cxn modelId="{5BF700B6-4BF6-F542-9734-2A5AB9B6D0E1}" type="presOf" srcId="{721F7CB7-D950-AC41-9788-EBDBB5314BA6}" destId="{681CEAEE-34AB-5C4E-B12F-650B05E2A64B}" srcOrd="0" destOrd="0" presId="urn:microsoft.com/office/officeart/2005/8/layout/target1"/>
    <dgm:cxn modelId="{2E5D9EC8-F392-B54B-8885-081747DFBB12}" type="presOf" srcId="{26116D58-521F-3C4D-8B4D-5AA065CB322A}" destId="{E010D42E-5054-0A44-AACE-38128BC9BCD6}" srcOrd="0" destOrd="0" presId="urn:microsoft.com/office/officeart/2005/8/layout/target1"/>
    <dgm:cxn modelId="{48A16CD0-EC01-8C4F-A2F7-DE4F53A17BAF}" srcId="{721F7CB7-D950-AC41-9788-EBDBB5314BA6}" destId="{26116D58-521F-3C4D-8B4D-5AA065CB322A}" srcOrd="2" destOrd="0" parTransId="{F87F4146-6B74-B04D-A111-A3F2BBA01D98}" sibTransId="{C10A37A6-EA17-D347-A363-F447645C77F4}"/>
    <dgm:cxn modelId="{B64DE4E9-E8B4-634D-8B8F-B813E9D0D413}" srcId="{721F7CB7-D950-AC41-9788-EBDBB5314BA6}" destId="{B83C2428-2B9C-344B-847D-FF4145AF3DF9}" srcOrd="0" destOrd="0" parTransId="{3DC8C611-F654-D247-AE31-20E42BF5C931}" sibTransId="{CF3EC227-E142-D74B-BA31-85881667904A}"/>
    <dgm:cxn modelId="{EF5F9256-D95E-F248-AC0A-7C11E0519353}" type="presParOf" srcId="{681CEAEE-34AB-5C4E-B12F-650B05E2A64B}" destId="{F06EADD3-B47C-654F-A611-E23F1971B680}" srcOrd="0" destOrd="0" presId="urn:microsoft.com/office/officeart/2005/8/layout/target1"/>
    <dgm:cxn modelId="{C995ED03-C7AE-2345-B285-E49104ED51E0}" type="presParOf" srcId="{681CEAEE-34AB-5C4E-B12F-650B05E2A64B}" destId="{16C93350-CB81-2045-B785-036DF78A95A9}" srcOrd="1" destOrd="0" presId="urn:microsoft.com/office/officeart/2005/8/layout/target1"/>
    <dgm:cxn modelId="{226394E3-A955-874F-91C3-162E20DFEB15}" type="presParOf" srcId="{681CEAEE-34AB-5C4E-B12F-650B05E2A64B}" destId="{C0F05B40-2DCF-9F4F-8C61-CBBEEF69D6F6}" srcOrd="2" destOrd="0" presId="urn:microsoft.com/office/officeart/2005/8/layout/target1"/>
    <dgm:cxn modelId="{A0FE323E-31AD-EA4C-BA13-7D1D87A1663C}" type="presParOf" srcId="{681CEAEE-34AB-5C4E-B12F-650B05E2A64B}" destId="{1F39E20D-80AC-1C4E-AF00-C75C076848A5}" srcOrd="3" destOrd="0" presId="urn:microsoft.com/office/officeart/2005/8/layout/target1"/>
    <dgm:cxn modelId="{EEE9FB02-A84D-6F4E-A0F9-D13FA58D2B86}" type="presParOf" srcId="{681CEAEE-34AB-5C4E-B12F-650B05E2A64B}" destId="{B5605AF5-C1C2-BE4C-AF6F-676AB615F102}" srcOrd="4" destOrd="0" presId="urn:microsoft.com/office/officeart/2005/8/layout/target1"/>
    <dgm:cxn modelId="{866BD3F4-93C8-854B-8CBE-3E4F61932541}" type="presParOf" srcId="{681CEAEE-34AB-5C4E-B12F-650B05E2A64B}" destId="{26CBF512-9D90-FA4C-919F-B21EB4E5F0EC}" srcOrd="5" destOrd="0" presId="urn:microsoft.com/office/officeart/2005/8/layout/target1"/>
    <dgm:cxn modelId="{8FDCB037-46D6-CF44-AF0B-7CB9C443853B}" type="presParOf" srcId="{681CEAEE-34AB-5C4E-B12F-650B05E2A64B}" destId="{7AFC7638-3CBD-8041-B313-247D04C42449}" srcOrd="6" destOrd="0" presId="urn:microsoft.com/office/officeart/2005/8/layout/target1"/>
    <dgm:cxn modelId="{7F4E715E-D465-9F43-8D1D-8F116186B408}" type="presParOf" srcId="{681CEAEE-34AB-5C4E-B12F-650B05E2A64B}" destId="{1E927907-5AC6-8B4B-99AB-493E9CE5F0A8}" srcOrd="7" destOrd="0" presId="urn:microsoft.com/office/officeart/2005/8/layout/target1"/>
    <dgm:cxn modelId="{8ACA5D73-120D-154F-83F3-E625B967F5A3}" type="presParOf" srcId="{681CEAEE-34AB-5C4E-B12F-650B05E2A64B}" destId="{3A52E510-3557-DE4C-BD75-693C8BE770F6}" srcOrd="8" destOrd="0" presId="urn:microsoft.com/office/officeart/2005/8/layout/target1"/>
    <dgm:cxn modelId="{9F26788F-BCE2-F544-B4CD-F46E8E366E1B}" type="presParOf" srcId="{681CEAEE-34AB-5C4E-B12F-650B05E2A64B}" destId="{E010D42E-5054-0A44-AACE-38128BC9BCD6}" srcOrd="9" destOrd="0" presId="urn:microsoft.com/office/officeart/2005/8/layout/target1"/>
    <dgm:cxn modelId="{8044FC9E-10E3-D346-88C5-4CA6F19F6B28}" type="presParOf" srcId="{681CEAEE-34AB-5C4E-B12F-650B05E2A64B}" destId="{80F3602F-B8BD-2E44-9D3C-94B8471331EE}" srcOrd="10" destOrd="0" presId="urn:microsoft.com/office/officeart/2005/8/layout/target1"/>
    <dgm:cxn modelId="{D00B590A-6D43-6E44-BDD7-6BC65B095A6E}" type="presParOf" srcId="{681CEAEE-34AB-5C4E-B12F-650B05E2A64B}" destId="{F6085144-ADCC-874E-BBD2-FA699C529565}" srcOrd="11" destOrd="0" presId="urn:microsoft.com/office/officeart/2005/8/layout/target1"/>
  </dgm:cxnLst>
  <dgm:bg/>
  <dgm:whole>
    <a:ln>
      <a:noFill/>
    </a:ln>
  </dgm:whole>
  <dgm:extLst>
    <a:ext uri="http://schemas.microsoft.com/office/drawing/2008/diagram">
      <dsp:dataModelExt xmlns:dsp="http://schemas.microsoft.com/office/drawing/2008/diagram" relId="rId1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031380-C14E-9E4D-8552-25E1AD557665}" type="doc">
      <dgm:prSet loTypeId="urn:microsoft.com/office/officeart/2005/8/layout/hList9" loCatId="" qsTypeId="urn:microsoft.com/office/officeart/2005/8/quickstyle/simple1" qsCatId="simple" csTypeId="urn:microsoft.com/office/officeart/2005/8/colors/accent1_2" csCatId="accent1" phldr="1"/>
      <dgm:spPr/>
      <dgm:t>
        <a:bodyPr/>
        <a:lstStyle/>
        <a:p>
          <a:endParaRPr lang="fr-CA"/>
        </a:p>
      </dgm:t>
    </dgm:pt>
    <dgm:pt modelId="{FCBFAD62-1190-4A4C-A5BA-ECB5892D232E}">
      <dgm:prSet phldrT="[Texte]" phldr="1" custT="1"/>
      <dgm:spPr>
        <a:solidFill>
          <a:schemeClr val="accent5"/>
        </a:solidFill>
      </dgm:spPr>
      <dgm:t>
        <a:bodyPr/>
        <a:lstStyle/>
        <a:p>
          <a:endParaRPr lang="fr-CA" sz="2400"/>
        </a:p>
      </dgm:t>
    </dgm:pt>
    <dgm:pt modelId="{2E9D69DF-03D4-4C4C-94C0-5146B65FB37D}" type="parTrans" cxnId="{B56512FF-F6F2-3D45-AE34-E1D2DC20EB2F}">
      <dgm:prSet/>
      <dgm:spPr/>
      <dgm:t>
        <a:bodyPr/>
        <a:lstStyle/>
        <a:p>
          <a:endParaRPr lang="fr-CA" sz="2400"/>
        </a:p>
      </dgm:t>
    </dgm:pt>
    <dgm:pt modelId="{148046C1-6C35-464E-83B3-4AA5DA550EB6}" type="sibTrans" cxnId="{B56512FF-F6F2-3D45-AE34-E1D2DC20EB2F}">
      <dgm:prSet/>
      <dgm:spPr/>
      <dgm:t>
        <a:bodyPr/>
        <a:lstStyle/>
        <a:p>
          <a:endParaRPr lang="fr-CA" sz="2400"/>
        </a:p>
      </dgm:t>
    </dgm:pt>
    <dgm:pt modelId="{7D785AE8-5060-704F-ADA0-30FF986C1087}">
      <dgm:prSet phldrT="[Texte]" phldr="1" custT="1"/>
      <dgm:spPr>
        <a:solidFill>
          <a:schemeClr val="accent2">
            <a:alpha val="90000"/>
          </a:schemeClr>
        </a:solidFill>
        <a:ln>
          <a:noFill/>
        </a:ln>
      </dgm:spPr>
      <dgm:t>
        <a:bodyPr/>
        <a:lstStyle/>
        <a:p>
          <a:endParaRPr lang="fr-CA" sz="2400">
            <a:solidFill>
              <a:schemeClr val="tx2"/>
            </a:solidFill>
          </a:endParaRPr>
        </a:p>
      </dgm:t>
    </dgm:pt>
    <dgm:pt modelId="{48C06768-E3D3-2140-AEF6-BF768A1CC6C5}" type="parTrans" cxnId="{9566E484-EAAA-8745-8FC5-625BE75D2E36}">
      <dgm:prSet/>
      <dgm:spPr/>
      <dgm:t>
        <a:bodyPr/>
        <a:lstStyle/>
        <a:p>
          <a:endParaRPr lang="fr-CA" sz="2400"/>
        </a:p>
      </dgm:t>
    </dgm:pt>
    <dgm:pt modelId="{A370D8C6-F543-C143-87ED-DE862BC2F86D}" type="sibTrans" cxnId="{9566E484-EAAA-8745-8FC5-625BE75D2E36}">
      <dgm:prSet/>
      <dgm:spPr/>
      <dgm:t>
        <a:bodyPr/>
        <a:lstStyle/>
        <a:p>
          <a:endParaRPr lang="fr-CA" sz="2400"/>
        </a:p>
      </dgm:t>
    </dgm:pt>
    <dgm:pt modelId="{D977A2ED-464A-454A-B09A-94F27995905B}">
      <dgm:prSet phldrT="[Texte]" phldr="1" custT="1"/>
      <dgm:spPr>
        <a:solidFill>
          <a:schemeClr val="accent2">
            <a:alpha val="90000"/>
          </a:schemeClr>
        </a:solidFill>
        <a:ln>
          <a:noFill/>
        </a:ln>
      </dgm:spPr>
      <dgm:t>
        <a:bodyPr/>
        <a:lstStyle/>
        <a:p>
          <a:endParaRPr lang="fr-CA" sz="2400">
            <a:solidFill>
              <a:schemeClr val="tx2"/>
            </a:solidFill>
          </a:endParaRPr>
        </a:p>
      </dgm:t>
    </dgm:pt>
    <dgm:pt modelId="{9359F3B8-02ED-A242-8E98-D66D00406734}" type="parTrans" cxnId="{55135189-4B6D-C943-B0BE-E467E9984E11}">
      <dgm:prSet/>
      <dgm:spPr/>
      <dgm:t>
        <a:bodyPr/>
        <a:lstStyle/>
        <a:p>
          <a:endParaRPr lang="fr-CA" sz="2400"/>
        </a:p>
      </dgm:t>
    </dgm:pt>
    <dgm:pt modelId="{D090E043-4B64-FD46-9D1E-79F46AB30CA8}" type="sibTrans" cxnId="{55135189-4B6D-C943-B0BE-E467E9984E11}">
      <dgm:prSet/>
      <dgm:spPr/>
      <dgm:t>
        <a:bodyPr/>
        <a:lstStyle/>
        <a:p>
          <a:endParaRPr lang="fr-CA" sz="2400"/>
        </a:p>
      </dgm:t>
    </dgm:pt>
    <dgm:pt modelId="{252B822D-08E0-EE4E-8A69-BEF90975746B}">
      <dgm:prSet phldrT="[Texte]" phldr="1" custT="1"/>
      <dgm:spPr>
        <a:solidFill>
          <a:schemeClr val="accent5"/>
        </a:solidFill>
      </dgm:spPr>
      <dgm:t>
        <a:bodyPr/>
        <a:lstStyle/>
        <a:p>
          <a:endParaRPr lang="fr-CA" sz="2400"/>
        </a:p>
      </dgm:t>
    </dgm:pt>
    <dgm:pt modelId="{78153FC2-B596-4744-AD8F-7173BF1755A1}" type="parTrans" cxnId="{D2A3D13F-75B2-8343-8401-BD01B12AC7E0}">
      <dgm:prSet/>
      <dgm:spPr/>
      <dgm:t>
        <a:bodyPr/>
        <a:lstStyle/>
        <a:p>
          <a:endParaRPr lang="fr-CA" sz="2400"/>
        </a:p>
      </dgm:t>
    </dgm:pt>
    <dgm:pt modelId="{BE5089D5-F910-7E4F-A7FA-D1F876FFEF67}" type="sibTrans" cxnId="{D2A3D13F-75B2-8343-8401-BD01B12AC7E0}">
      <dgm:prSet/>
      <dgm:spPr/>
      <dgm:t>
        <a:bodyPr/>
        <a:lstStyle/>
        <a:p>
          <a:endParaRPr lang="fr-CA" sz="2400"/>
        </a:p>
      </dgm:t>
    </dgm:pt>
    <dgm:pt modelId="{5641A036-688D-A447-AAFC-40B2C4C5DC8D}">
      <dgm:prSet phldrT="[Texte]" phldr="1" custT="1"/>
      <dgm:spPr>
        <a:solidFill>
          <a:schemeClr val="accent2">
            <a:alpha val="90000"/>
          </a:schemeClr>
        </a:solidFill>
        <a:ln>
          <a:noFill/>
        </a:ln>
      </dgm:spPr>
      <dgm:t>
        <a:bodyPr/>
        <a:lstStyle/>
        <a:p>
          <a:endParaRPr lang="fr-CA" sz="2400">
            <a:solidFill>
              <a:schemeClr val="tx2"/>
            </a:solidFill>
          </a:endParaRPr>
        </a:p>
      </dgm:t>
    </dgm:pt>
    <dgm:pt modelId="{D387AD98-A748-3544-B2E5-132E29E9C18B}" type="parTrans" cxnId="{4549240E-11BB-BF4C-A7CD-C8E7C745066C}">
      <dgm:prSet/>
      <dgm:spPr/>
      <dgm:t>
        <a:bodyPr/>
        <a:lstStyle/>
        <a:p>
          <a:endParaRPr lang="fr-CA" sz="2400"/>
        </a:p>
      </dgm:t>
    </dgm:pt>
    <dgm:pt modelId="{BFBF336A-8B92-EA42-BC25-2ABA3CD63569}" type="sibTrans" cxnId="{4549240E-11BB-BF4C-A7CD-C8E7C745066C}">
      <dgm:prSet/>
      <dgm:spPr/>
      <dgm:t>
        <a:bodyPr/>
        <a:lstStyle/>
        <a:p>
          <a:endParaRPr lang="fr-CA" sz="2400"/>
        </a:p>
      </dgm:t>
    </dgm:pt>
    <dgm:pt modelId="{53F9BB68-CB38-0146-AADB-89B394902BC1}">
      <dgm:prSet phldrT="[Texte]" phldr="1" custT="1"/>
      <dgm:spPr>
        <a:solidFill>
          <a:schemeClr val="accent2">
            <a:alpha val="90000"/>
          </a:schemeClr>
        </a:solidFill>
        <a:ln>
          <a:noFill/>
        </a:ln>
      </dgm:spPr>
      <dgm:t>
        <a:bodyPr/>
        <a:lstStyle/>
        <a:p>
          <a:endParaRPr lang="fr-CA" sz="2400">
            <a:solidFill>
              <a:schemeClr val="tx2"/>
            </a:solidFill>
          </a:endParaRPr>
        </a:p>
      </dgm:t>
    </dgm:pt>
    <dgm:pt modelId="{2A2D2EB2-B4AD-C94B-9835-05842B3DE06D}" type="parTrans" cxnId="{2ECE59D7-347A-DC48-8470-B1A5ACE72098}">
      <dgm:prSet/>
      <dgm:spPr/>
      <dgm:t>
        <a:bodyPr/>
        <a:lstStyle/>
        <a:p>
          <a:endParaRPr lang="fr-CA" sz="2400"/>
        </a:p>
      </dgm:t>
    </dgm:pt>
    <dgm:pt modelId="{D48BD43C-9115-B041-9FC8-9061EC3733D0}" type="sibTrans" cxnId="{2ECE59D7-347A-DC48-8470-B1A5ACE72098}">
      <dgm:prSet/>
      <dgm:spPr/>
      <dgm:t>
        <a:bodyPr/>
        <a:lstStyle/>
        <a:p>
          <a:endParaRPr lang="fr-CA" sz="2400"/>
        </a:p>
      </dgm:t>
    </dgm:pt>
    <dgm:pt modelId="{8D7FED73-57D4-1441-A6CF-23350151E4F6}" type="pres">
      <dgm:prSet presAssocID="{79031380-C14E-9E4D-8552-25E1AD557665}" presName="list" presStyleCnt="0">
        <dgm:presLayoutVars>
          <dgm:dir/>
          <dgm:animLvl val="lvl"/>
        </dgm:presLayoutVars>
      </dgm:prSet>
      <dgm:spPr/>
    </dgm:pt>
    <dgm:pt modelId="{092A6296-7F8E-684B-9E0E-D3722488DA53}" type="pres">
      <dgm:prSet presAssocID="{FCBFAD62-1190-4A4C-A5BA-ECB5892D232E}" presName="posSpace" presStyleCnt="0"/>
      <dgm:spPr/>
    </dgm:pt>
    <dgm:pt modelId="{6EECBDC0-D645-0343-A3B6-887CA84762EB}" type="pres">
      <dgm:prSet presAssocID="{FCBFAD62-1190-4A4C-A5BA-ECB5892D232E}" presName="vertFlow" presStyleCnt="0"/>
      <dgm:spPr/>
    </dgm:pt>
    <dgm:pt modelId="{11E6AC65-87F7-6B46-A57C-1F9EC9233D84}" type="pres">
      <dgm:prSet presAssocID="{FCBFAD62-1190-4A4C-A5BA-ECB5892D232E}" presName="topSpace" presStyleCnt="0"/>
      <dgm:spPr/>
    </dgm:pt>
    <dgm:pt modelId="{91E68B42-26DF-C040-A77D-81C6F27F60C2}" type="pres">
      <dgm:prSet presAssocID="{FCBFAD62-1190-4A4C-A5BA-ECB5892D232E}" presName="firstComp" presStyleCnt="0"/>
      <dgm:spPr/>
    </dgm:pt>
    <dgm:pt modelId="{B3BF39DE-4F88-D943-97A1-8BE3E102A282}" type="pres">
      <dgm:prSet presAssocID="{FCBFAD62-1190-4A4C-A5BA-ECB5892D232E}" presName="firstChild" presStyleLbl="bgAccFollowNode1" presStyleIdx="0" presStyleCnt="4"/>
      <dgm:spPr/>
    </dgm:pt>
    <dgm:pt modelId="{90906304-CB96-4B48-836D-FADC3CED343F}" type="pres">
      <dgm:prSet presAssocID="{FCBFAD62-1190-4A4C-A5BA-ECB5892D232E}" presName="firstChildTx" presStyleLbl="bgAccFollowNode1" presStyleIdx="0" presStyleCnt="4">
        <dgm:presLayoutVars>
          <dgm:bulletEnabled val="1"/>
        </dgm:presLayoutVars>
      </dgm:prSet>
      <dgm:spPr/>
    </dgm:pt>
    <dgm:pt modelId="{3A154C84-0CB6-E847-BBE7-33B51735ECE6}" type="pres">
      <dgm:prSet presAssocID="{D977A2ED-464A-454A-B09A-94F27995905B}" presName="comp" presStyleCnt="0"/>
      <dgm:spPr/>
    </dgm:pt>
    <dgm:pt modelId="{8ACD2B12-97AF-0946-A12D-C6409899F54D}" type="pres">
      <dgm:prSet presAssocID="{D977A2ED-464A-454A-B09A-94F27995905B}" presName="child" presStyleLbl="bgAccFollowNode1" presStyleIdx="1" presStyleCnt="4"/>
      <dgm:spPr/>
    </dgm:pt>
    <dgm:pt modelId="{225174B2-8BF4-7B46-99CF-AAC5916E02FD}" type="pres">
      <dgm:prSet presAssocID="{D977A2ED-464A-454A-B09A-94F27995905B}" presName="childTx" presStyleLbl="bgAccFollowNode1" presStyleIdx="1" presStyleCnt="4">
        <dgm:presLayoutVars>
          <dgm:bulletEnabled val="1"/>
        </dgm:presLayoutVars>
      </dgm:prSet>
      <dgm:spPr/>
    </dgm:pt>
    <dgm:pt modelId="{BBD65846-27A1-4D4D-9926-2FBBA884C18A}" type="pres">
      <dgm:prSet presAssocID="{FCBFAD62-1190-4A4C-A5BA-ECB5892D232E}" presName="negSpace" presStyleCnt="0"/>
      <dgm:spPr/>
    </dgm:pt>
    <dgm:pt modelId="{5349FFB6-374D-D746-8B18-48678C7BBCD4}" type="pres">
      <dgm:prSet presAssocID="{FCBFAD62-1190-4A4C-A5BA-ECB5892D232E}" presName="circle" presStyleLbl="node1" presStyleIdx="0" presStyleCnt="2"/>
      <dgm:spPr/>
    </dgm:pt>
    <dgm:pt modelId="{6BF7A1F9-D9BD-A14E-B184-59CBC93E6D59}" type="pres">
      <dgm:prSet presAssocID="{148046C1-6C35-464E-83B3-4AA5DA550EB6}" presName="transSpace" presStyleCnt="0"/>
      <dgm:spPr/>
    </dgm:pt>
    <dgm:pt modelId="{58AE38B3-C1DD-E94F-89A1-6997B0C9B938}" type="pres">
      <dgm:prSet presAssocID="{252B822D-08E0-EE4E-8A69-BEF90975746B}" presName="posSpace" presStyleCnt="0"/>
      <dgm:spPr/>
    </dgm:pt>
    <dgm:pt modelId="{E811B98C-69C7-BC46-BFE0-D78CA37932E7}" type="pres">
      <dgm:prSet presAssocID="{252B822D-08E0-EE4E-8A69-BEF90975746B}" presName="vertFlow" presStyleCnt="0"/>
      <dgm:spPr/>
    </dgm:pt>
    <dgm:pt modelId="{D464F16C-A1D2-CF44-A4F1-830827467233}" type="pres">
      <dgm:prSet presAssocID="{252B822D-08E0-EE4E-8A69-BEF90975746B}" presName="topSpace" presStyleCnt="0"/>
      <dgm:spPr/>
    </dgm:pt>
    <dgm:pt modelId="{5A186449-E3A5-554E-A122-22EEBE0EE08F}" type="pres">
      <dgm:prSet presAssocID="{252B822D-08E0-EE4E-8A69-BEF90975746B}" presName="firstComp" presStyleCnt="0"/>
      <dgm:spPr/>
    </dgm:pt>
    <dgm:pt modelId="{9AEAB03D-2795-224A-9FD5-9F9015381E0E}" type="pres">
      <dgm:prSet presAssocID="{252B822D-08E0-EE4E-8A69-BEF90975746B}" presName="firstChild" presStyleLbl="bgAccFollowNode1" presStyleIdx="2" presStyleCnt="4"/>
      <dgm:spPr/>
    </dgm:pt>
    <dgm:pt modelId="{17ECB2EC-B3B9-6548-85E7-131E00FDE3CE}" type="pres">
      <dgm:prSet presAssocID="{252B822D-08E0-EE4E-8A69-BEF90975746B}" presName="firstChildTx" presStyleLbl="bgAccFollowNode1" presStyleIdx="2" presStyleCnt="4">
        <dgm:presLayoutVars>
          <dgm:bulletEnabled val="1"/>
        </dgm:presLayoutVars>
      </dgm:prSet>
      <dgm:spPr/>
    </dgm:pt>
    <dgm:pt modelId="{0157A797-4947-F04B-AB92-FE5DFDABD55B}" type="pres">
      <dgm:prSet presAssocID="{53F9BB68-CB38-0146-AADB-89B394902BC1}" presName="comp" presStyleCnt="0"/>
      <dgm:spPr/>
    </dgm:pt>
    <dgm:pt modelId="{E5E676A5-3C58-B149-AFF1-8FA2EB10FB23}" type="pres">
      <dgm:prSet presAssocID="{53F9BB68-CB38-0146-AADB-89B394902BC1}" presName="child" presStyleLbl="bgAccFollowNode1" presStyleIdx="3" presStyleCnt="4"/>
      <dgm:spPr/>
    </dgm:pt>
    <dgm:pt modelId="{AB62C1EE-31DD-3E4F-B602-D8C1A4D98B39}" type="pres">
      <dgm:prSet presAssocID="{53F9BB68-CB38-0146-AADB-89B394902BC1}" presName="childTx" presStyleLbl="bgAccFollowNode1" presStyleIdx="3" presStyleCnt="4">
        <dgm:presLayoutVars>
          <dgm:bulletEnabled val="1"/>
        </dgm:presLayoutVars>
      </dgm:prSet>
      <dgm:spPr/>
    </dgm:pt>
    <dgm:pt modelId="{77386272-B1C4-9C46-A45C-E14898EF5D6F}" type="pres">
      <dgm:prSet presAssocID="{252B822D-08E0-EE4E-8A69-BEF90975746B}" presName="negSpace" presStyleCnt="0"/>
      <dgm:spPr/>
    </dgm:pt>
    <dgm:pt modelId="{FFD7570C-1C02-0546-B661-2B64BDAD7454}" type="pres">
      <dgm:prSet presAssocID="{252B822D-08E0-EE4E-8A69-BEF90975746B}" presName="circle" presStyleLbl="node1" presStyleIdx="1" presStyleCnt="2"/>
      <dgm:spPr/>
    </dgm:pt>
  </dgm:ptLst>
  <dgm:cxnLst>
    <dgm:cxn modelId="{4549240E-11BB-BF4C-A7CD-C8E7C745066C}" srcId="{252B822D-08E0-EE4E-8A69-BEF90975746B}" destId="{5641A036-688D-A447-AAFC-40B2C4C5DC8D}" srcOrd="0" destOrd="0" parTransId="{D387AD98-A748-3544-B2E5-132E29E9C18B}" sibTransId="{BFBF336A-8B92-EA42-BC25-2ABA3CD63569}"/>
    <dgm:cxn modelId="{243A3B15-46AE-D043-94CC-98107C10CF0A}" type="presOf" srcId="{79031380-C14E-9E4D-8552-25E1AD557665}" destId="{8D7FED73-57D4-1441-A6CF-23350151E4F6}" srcOrd="0" destOrd="0" presId="urn:microsoft.com/office/officeart/2005/8/layout/hList9"/>
    <dgm:cxn modelId="{A0146120-C763-F64E-AA8C-7AF6D782F5F5}" type="presOf" srcId="{5641A036-688D-A447-AAFC-40B2C4C5DC8D}" destId="{9AEAB03D-2795-224A-9FD5-9F9015381E0E}" srcOrd="0" destOrd="0" presId="urn:microsoft.com/office/officeart/2005/8/layout/hList9"/>
    <dgm:cxn modelId="{D2A3D13F-75B2-8343-8401-BD01B12AC7E0}" srcId="{79031380-C14E-9E4D-8552-25E1AD557665}" destId="{252B822D-08E0-EE4E-8A69-BEF90975746B}" srcOrd="1" destOrd="0" parTransId="{78153FC2-B596-4744-AD8F-7173BF1755A1}" sibTransId="{BE5089D5-F910-7E4F-A7FA-D1F876FFEF67}"/>
    <dgm:cxn modelId="{E15EB248-1EA5-1847-A109-88601C840230}" type="presOf" srcId="{252B822D-08E0-EE4E-8A69-BEF90975746B}" destId="{FFD7570C-1C02-0546-B661-2B64BDAD7454}" srcOrd="0" destOrd="0" presId="urn:microsoft.com/office/officeart/2005/8/layout/hList9"/>
    <dgm:cxn modelId="{D919E550-CB25-7A43-9961-78E02A503849}" type="presOf" srcId="{D977A2ED-464A-454A-B09A-94F27995905B}" destId="{225174B2-8BF4-7B46-99CF-AAC5916E02FD}" srcOrd="1" destOrd="0" presId="urn:microsoft.com/office/officeart/2005/8/layout/hList9"/>
    <dgm:cxn modelId="{2044D258-9F52-7B4E-9060-292F6694F0BD}" type="presOf" srcId="{5641A036-688D-A447-AAFC-40B2C4C5DC8D}" destId="{17ECB2EC-B3B9-6548-85E7-131E00FDE3CE}" srcOrd="1" destOrd="0" presId="urn:microsoft.com/office/officeart/2005/8/layout/hList9"/>
    <dgm:cxn modelId="{4A719561-8A11-B04E-A957-91A732D6F2D3}" type="presOf" srcId="{7D785AE8-5060-704F-ADA0-30FF986C1087}" destId="{B3BF39DE-4F88-D943-97A1-8BE3E102A282}" srcOrd="0" destOrd="0" presId="urn:microsoft.com/office/officeart/2005/8/layout/hList9"/>
    <dgm:cxn modelId="{9566E484-EAAA-8745-8FC5-625BE75D2E36}" srcId="{FCBFAD62-1190-4A4C-A5BA-ECB5892D232E}" destId="{7D785AE8-5060-704F-ADA0-30FF986C1087}" srcOrd="0" destOrd="0" parTransId="{48C06768-E3D3-2140-AEF6-BF768A1CC6C5}" sibTransId="{A370D8C6-F543-C143-87ED-DE862BC2F86D}"/>
    <dgm:cxn modelId="{8338D286-7014-3846-B50B-1797B40BC6B0}" type="presOf" srcId="{FCBFAD62-1190-4A4C-A5BA-ECB5892D232E}" destId="{5349FFB6-374D-D746-8B18-48678C7BBCD4}" srcOrd="0" destOrd="0" presId="urn:microsoft.com/office/officeart/2005/8/layout/hList9"/>
    <dgm:cxn modelId="{55135189-4B6D-C943-B0BE-E467E9984E11}" srcId="{FCBFAD62-1190-4A4C-A5BA-ECB5892D232E}" destId="{D977A2ED-464A-454A-B09A-94F27995905B}" srcOrd="1" destOrd="0" parTransId="{9359F3B8-02ED-A242-8E98-D66D00406734}" sibTransId="{D090E043-4B64-FD46-9D1E-79F46AB30CA8}"/>
    <dgm:cxn modelId="{7EE3378B-76C6-794B-A60D-E88B0543069B}" type="presOf" srcId="{53F9BB68-CB38-0146-AADB-89B394902BC1}" destId="{E5E676A5-3C58-B149-AFF1-8FA2EB10FB23}" srcOrd="0" destOrd="0" presId="urn:microsoft.com/office/officeart/2005/8/layout/hList9"/>
    <dgm:cxn modelId="{806A35AE-BAA7-AC4A-97DD-576F87DEBCB0}" type="presOf" srcId="{53F9BB68-CB38-0146-AADB-89B394902BC1}" destId="{AB62C1EE-31DD-3E4F-B602-D8C1A4D98B39}" srcOrd="1" destOrd="0" presId="urn:microsoft.com/office/officeart/2005/8/layout/hList9"/>
    <dgm:cxn modelId="{01074EC4-AF77-9E49-A624-81EA58C61ED9}" type="presOf" srcId="{7D785AE8-5060-704F-ADA0-30FF986C1087}" destId="{90906304-CB96-4B48-836D-FADC3CED343F}" srcOrd="1" destOrd="0" presId="urn:microsoft.com/office/officeart/2005/8/layout/hList9"/>
    <dgm:cxn modelId="{8BB8E2D4-F54F-074B-AB2F-E21AE78AC31C}" type="presOf" srcId="{D977A2ED-464A-454A-B09A-94F27995905B}" destId="{8ACD2B12-97AF-0946-A12D-C6409899F54D}" srcOrd="0" destOrd="0" presId="urn:microsoft.com/office/officeart/2005/8/layout/hList9"/>
    <dgm:cxn modelId="{2ECE59D7-347A-DC48-8470-B1A5ACE72098}" srcId="{252B822D-08E0-EE4E-8A69-BEF90975746B}" destId="{53F9BB68-CB38-0146-AADB-89B394902BC1}" srcOrd="1" destOrd="0" parTransId="{2A2D2EB2-B4AD-C94B-9835-05842B3DE06D}" sibTransId="{D48BD43C-9115-B041-9FC8-9061EC3733D0}"/>
    <dgm:cxn modelId="{B56512FF-F6F2-3D45-AE34-E1D2DC20EB2F}" srcId="{79031380-C14E-9E4D-8552-25E1AD557665}" destId="{FCBFAD62-1190-4A4C-A5BA-ECB5892D232E}" srcOrd="0" destOrd="0" parTransId="{2E9D69DF-03D4-4C4C-94C0-5146B65FB37D}" sibTransId="{148046C1-6C35-464E-83B3-4AA5DA550EB6}"/>
    <dgm:cxn modelId="{5D14F510-674E-7C42-B4A6-E5575A18F423}" type="presParOf" srcId="{8D7FED73-57D4-1441-A6CF-23350151E4F6}" destId="{092A6296-7F8E-684B-9E0E-D3722488DA53}" srcOrd="0" destOrd="0" presId="urn:microsoft.com/office/officeart/2005/8/layout/hList9"/>
    <dgm:cxn modelId="{BAE395A6-364F-9D4A-B88C-EC4C840784AD}" type="presParOf" srcId="{8D7FED73-57D4-1441-A6CF-23350151E4F6}" destId="{6EECBDC0-D645-0343-A3B6-887CA84762EB}" srcOrd="1" destOrd="0" presId="urn:microsoft.com/office/officeart/2005/8/layout/hList9"/>
    <dgm:cxn modelId="{EA507BF8-9337-9C40-8FD7-6AA8AC0008D9}" type="presParOf" srcId="{6EECBDC0-D645-0343-A3B6-887CA84762EB}" destId="{11E6AC65-87F7-6B46-A57C-1F9EC9233D84}" srcOrd="0" destOrd="0" presId="urn:microsoft.com/office/officeart/2005/8/layout/hList9"/>
    <dgm:cxn modelId="{657643C8-0ED0-A244-BB34-0B7A1D66EF61}" type="presParOf" srcId="{6EECBDC0-D645-0343-A3B6-887CA84762EB}" destId="{91E68B42-26DF-C040-A77D-81C6F27F60C2}" srcOrd="1" destOrd="0" presId="urn:microsoft.com/office/officeart/2005/8/layout/hList9"/>
    <dgm:cxn modelId="{CC989D4A-007E-3E40-A501-9C0A061598B9}" type="presParOf" srcId="{91E68B42-26DF-C040-A77D-81C6F27F60C2}" destId="{B3BF39DE-4F88-D943-97A1-8BE3E102A282}" srcOrd="0" destOrd="0" presId="urn:microsoft.com/office/officeart/2005/8/layout/hList9"/>
    <dgm:cxn modelId="{C86C5D94-B519-8848-8CC0-D162B307460B}" type="presParOf" srcId="{91E68B42-26DF-C040-A77D-81C6F27F60C2}" destId="{90906304-CB96-4B48-836D-FADC3CED343F}" srcOrd="1" destOrd="0" presId="urn:microsoft.com/office/officeart/2005/8/layout/hList9"/>
    <dgm:cxn modelId="{BB452875-AE5D-8647-9283-B47D26DAA9D4}" type="presParOf" srcId="{6EECBDC0-D645-0343-A3B6-887CA84762EB}" destId="{3A154C84-0CB6-E847-BBE7-33B51735ECE6}" srcOrd="2" destOrd="0" presId="urn:microsoft.com/office/officeart/2005/8/layout/hList9"/>
    <dgm:cxn modelId="{17277A8F-4FAF-6D4A-9B1E-575C43DC68F6}" type="presParOf" srcId="{3A154C84-0CB6-E847-BBE7-33B51735ECE6}" destId="{8ACD2B12-97AF-0946-A12D-C6409899F54D}" srcOrd="0" destOrd="0" presId="urn:microsoft.com/office/officeart/2005/8/layout/hList9"/>
    <dgm:cxn modelId="{43BB667C-E1A1-A94C-99EE-021DA9BED1C5}" type="presParOf" srcId="{3A154C84-0CB6-E847-BBE7-33B51735ECE6}" destId="{225174B2-8BF4-7B46-99CF-AAC5916E02FD}" srcOrd="1" destOrd="0" presId="urn:microsoft.com/office/officeart/2005/8/layout/hList9"/>
    <dgm:cxn modelId="{9D8F4F43-665D-2F42-B103-BF5331AA591E}" type="presParOf" srcId="{8D7FED73-57D4-1441-A6CF-23350151E4F6}" destId="{BBD65846-27A1-4D4D-9926-2FBBA884C18A}" srcOrd="2" destOrd="0" presId="urn:microsoft.com/office/officeart/2005/8/layout/hList9"/>
    <dgm:cxn modelId="{34745437-4671-BF40-B272-CD536856EA9D}" type="presParOf" srcId="{8D7FED73-57D4-1441-A6CF-23350151E4F6}" destId="{5349FFB6-374D-D746-8B18-48678C7BBCD4}" srcOrd="3" destOrd="0" presId="urn:microsoft.com/office/officeart/2005/8/layout/hList9"/>
    <dgm:cxn modelId="{7511AAC7-BFE3-4D40-B846-0C9F28F90141}" type="presParOf" srcId="{8D7FED73-57D4-1441-A6CF-23350151E4F6}" destId="{6BF7A1F9-D9BD-A14E-B184-59CBC93E6D59}" srcOrd="4" destOrd="0" presId="urn:microsoft.com/office/officeart/2005/8/layout/hList9"/>
    <dgm:cxn modelId="{AAF9A63A-BB65-B248-90E4-1F701099FE33}" type="presParOf" srcId="{8D7FED73-57D4-1441-A6CF-23350151E4F6}" destId="{58AE38B3-C1DD-E94F-89A1-6997B0C9B938}" srcOrd="5" destOrd="0" presId="urn:microsoft.com/office/officeart/2005/8/layout/hList9"/>
    <dgm:cxn modelId="{13B626AB-B3F8-274D-9362-CB2305524FE0}" type="presParOf" srcId="{8D7FED73-57D4-1441-A6CF-23350151E4F6}" destId="{E811B98C-69C7-BC46-BFE0-D78CA37932E7}" srcOrd="6" destOrd="0" presId="urn:microsoft.com/office/officeart/2005/8/layout/hList9"/>
    <dgm:cxn modelId="{A5BEDD18-9DE4-8E49-B5E4-FB209002C1DA}" type="presParOf" srcId="{E811B98C-69C7-BC46-BFE0-D78CA37932E7}" destId="{D464F16C-A1D2-CF44-A4F1-830827467233}" srcOrd="0" destOrd="0" presId="urn:microsoft.com/office/officeart/2005/8/layout/hList9"/>
    <dgm:cxn modelId="{280CEC7F-C3AE-7E41-B3E1-1129CFF0CB8E}" type="presParOf" srcId="{E811B98C-69C7-BC46-BFE0-D78CA37932E7}" destId="{5A186449-E3A5-554E-A122-22EEBE0EE08F}" srcOrd="1" destOrd="0" presId="urn:microsoft.com/office/officeart/2005/8/layout/hList9"/>
    <dgm:cxn modelId="{2DD8DCA1-E1B8-F746-88B6-98C13927C54D}" type="presParOf" srcId="{5A186449-E3A5-554E-A122-22EEBE0EE08F}" destId="{9AEAB03D-2795-224A-9FD5-9F9015381E0E}" srcOrd="0" destOrd="0" presId="urn:microsoft.com/office/officeart/2005/8/layout/hList9"/>
    <dgm:cxn modelId="{CA7BBE7B-778F-E249-80F3-6AC8134EB02A}" type="presParOf" srcId="{5A186449-E3A5-554E-A122-22EEBE0EE08F}" destId="{17ECB2EC-B3B9-6548-85E7-131E00FDE3CE}" srcOrd="1" destOrd="0" presId="urn:microsoft.com/office/officeart/2005/8/layout/hList9"/>
    <dgm:cxn modelId="{39EF3E5D-1295-E740-A5DF-9F0A847821DA}" type="presParOf" srcId="{E811B98C-69C7-BC46-BFE0-D78CA37932E7}" destId="{0157A797-4947-F04B-AB92-FE5DFDABD55B}" srcOrd="2" destOrd="0" presId="urn:microsoft.com/office/officeart/2005/8/layout/hList9"/>
    <dgm:cxn modelId="{672096FE-5978-564E-B853-A471A450F14D}" type="presParOf" srcId="{0157A797-4947-F04B-AB92-FE5DFDABD55B}" destId="{E5E676A5-3C58-B149-AFF1-8FA2EB10FB23}" srcOrd="0" destOrd="0" presId="urn:microsoft.com/office/officeart/2005/8/layout/hList9"/>
    <dgm:cxn modelId="{F47BADDF-DF1F-1E43-A1CC-40B75BD10159}" type="presParOf" srcId="{0157A797-4947-F04B-AB92-FE5DFDABD55B}" destId="{AB62C1EE-31DD-3E4F-B602-D8C1A4D98B39}" srcOrd="1" destOrd="0" presId="urn:microsoft.com/office/officeart/2005/8/layout/hList9"/>
    <dgm:cxn modelId="{A3732C88-F828-AC4C-AE42-76988F35B127}" type="presParOf" srcId="{8D7FED73-57D4-1441-A6CF-23350151E4F6}" destId="{77386272-B1C4-9C46-A45C-E14898EF5D6F}" srcOrd="7" destOrd="0" presId="urn:microsoft.com/office/officeart/2005/8/layout/hList9"/>
    <dgm:cxn modelId="{C5F92B22-5670-9D42-9E2D-3BA0047E2058}" type="presParOf" srcId="{8D7FED73-57D4-1441-A6CF-23350151E4F6}" destId="{FFD7570C-1C02-0546-B661-2B64BDAD7454}"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1F7CB7-D950-AC41-9788-EBDBB5314BA6}" type="doc">
      <dgm:prSet loTypeId="urn:microsoft.com/office/officeart/2005/8/layout/target1" loCatId="" qsTypeId="urn:microsoft.com/office/officeart/2005/8/quickstyle/simple1" qsCatId="simple" csTypeId="urn:microsoft.com/office/officeart/2005/8/colors/accent1_5" csCatId="accent1" phldr="0"/>
      <dgm:spPr/>
    </dgm:pt>
    <dgm:pt modelId="{B83C2428-2B9C-344B-847D-FF4145AF3DF9}">
      <dgm:prSet phldrT="[Texte]" phldr="1" custT="1"/>
      <dgm:spPr/>
      <dgm:t>
        <a:bodyPr/>
        <a:lstStyle/>
        <a:p>
          <a:endParaRPr lang="fr-CA" sz="2000" dirty="0">
            <a:solidFill>
              <a:schemeClr val="tx2"/>
            </a:solidFill>
            <a:latin typeface="Beausite Classic Clear" panose="020B0503030502060203" pitchFamily="34" charset="0"/>
          </a:endParaRPr>
        </a:p>
      </dgm:t>
    </dgm:pt>
    <dgm:pt modelId="{3DC8C611-F654-D247-AE31-20E42BF5C931}" type="parTrans" cxnId="{B64DE4E9-E8B4-634D-8B8F-B813E9D0D413}">
      <dgm:prSet/>
      <dgm:spPr/>
      <dgm:t>
        <a:bodyPr/>
        <a:lstStyle/>
        <a:p>
          <a:endParaRPr lang="fr-CA" sz="2400">
            <a:solidFill>
              <a:schemeClr val="tx2"/>
            </a:solidFill>
          </a:endParaRPr>
        </a:p>
      </dgm:t>
    </dgm:pt>
    <dgm:pt modelId="{CF3EC227-E142-D74B-BA31-85881667904A}" type="sibTrans" cxnId="{B64DE4E9-E8B4-634D-8B8F-B813E9D0D413}">
      <dgm:prSet/>
      <dgm:spPr/>
      <dgm:t>
        <a:bodyPr/>
        <a:lstStyle/>
        <a:p>
          <a:endParaRPr lang="fr-CA" sz="2400">
            <a:solidFill>
              <a:schemeClr val="tx2"/>
            </a:solidFill>
          </a:endParaRPr>
        </a:p>
      </dgm:t>
    </dgm:pt>
    <dgm:pt modelId="{5A298CA4-99D9-DD4D-8005-26A096D5EE6A}">
      <dgm:prSet phldrT="[Texte]" phldr="1" custT="1"/>
      <dgm:spPr/>
      <dgm:t>
        <a:bodyPr/>
        <a:lstStyle/>
        <a:p>
          <a:endParaRPr lang="fr-CA" sz="2000">
            <a:solidFill>
              <a:schemeClr val="tx2"/>
            </a:solidFill>
            <a:latin typeface="Beausite Classic Clear" panose="020B0503030502060203" pitchFamily="34" charset="0"/>
          </a:endParaRPr>
        </a:p>
      </dgm:t>
    </dgm:pt>
    <dgm:pt modelId="{59747CEA-0F8A-F54B-A999-22E7A4D29A6C}" type="parTrans" cxnId="{B20F1FAF-D91B-AD40-AD62-7801A0B58160}">
      <dgm:prSet/>
      <dgm:spPr/>
      <dgm:t>
        <a:bodyPr/>
        <a:lstStyle/>
        <a:p>
          <a:endParaRPr lang="fr-CA" sz="2400">
            <a:solidFill>
              <a:schemeClr val="tx2"/>
            </a:solidFill>
          </a:endParaRPr>
        </a:p>
      </dgm:t>
    </dgm:pt>
    <dgm:pt modelId="{4A66E56A-205E-E74D-A968-F41D801AF09F}" type="sibTrans" cxnId="{B20F1FAF-D91B-AD40-AD62-7801A0B58160}">
      <dgm:prSet/>
      <dgm:spPr/>
      <dgm:t>
        <a:bodyPr/>
        <a:lstStyle/>
        <a:p>
          <a:endParaRPr lang="fr-CA" sz="2400">
            <a:solidFill>
              <a:schemeClr val="tx2"/>
            </a:solidFill>
          </a:endParaRPr>
        </a:p>
      </dgm:t>
    </dgm:pt>
    <dgm:pt modelId="{26116D58-521F-3C4D-8B4D-5AA065CB322A}">
      <dgm:prSet phldrT="[Texte]" phldr="1" custT="1"/>
      <dgm:spPr/>
      <dgm:t>
        <a:bodyPr/>
        <a:lstStyle/>
        <a:p>
          <a:endParaRPr lang="fr-CA" sz="2000" dirty="0">
            <a:solidFill>
              <a:schemeClr val="tx2"/>
            </a:solidFill>
            <a:latin typeface="Beausite Classic Clear" panose="020B0503030502060203" pitchFamily="34" charset="0"/>
          </a:endParaRPr>
        </a:p>
      </dgm:t>
    </dgm:pt>
    <dgm:pt modelId="{F87F4146-6B74-B04D-A111-A3F2BBA01D98}" type="parTrans" cxnId="{48A16CD0-EC01-8C4F-A2F7-DE4F53A17BAF}">
      <dgm:prSet/>
      <dgm:spPr/>
      <dgm:t>
        <a:bodyPr/>
        <a:lstStyle/>
        <a:p>
          <a:endParaRPr lang="fr-CA" sz="2400">
            <a:solidFill>
              <a:schemeClr val="tx2"/>
            </a:solidFill>
          </a:endParaRPr>
        </a:p>
      </dgm:t>
    </dgm:pt>
    <dgm:pt modelId="{C10A37A6-EA17-D347-A363-F447645C77F4}" type="sibTrans" cxnId="{48A16CD0-EC01-8C4F-A2F7-DE4F53A17BAF}">
      <dgm:prSet/>
      <dgm:spPr/>
      <dgm:t>
        <a:bodyPr/>
        <a:lstStyle/>
        <a:p>
          <a:endParaRPr lang="fr-CA" sz="2400">
            <a:solidFill>
              <a:schemeClr val="tx2"/>
            </a:solidFill>
          </a:endParaRPr>
        </a:p>
      </dgm:t>
    </dgm:pt>
    <dgm:pt modelId="{681CEAEE-34AB-5C4E-B12F-650B05E2A64B}" type="pres">
      <dgm:prSet presAssocID="{721F7CB7-D950-AC41-9788-EBDBB5314BA6}" presName="composite" presStyleCnt="0">
        <dgm:presLayoutVars>
          <dgm:chMax val="5"/>
          <dgm:dir/>
          <dgm:resizeHandles val="exact"/>
        </dgm:presLayoutVars>
      </dgm:prSet>
      <dgm:spPr/>
    </dgm:pt>
    <dgm:pt modelId="{F06EADD3-B47C-654F-A611-E23F1971B680}" type="pres">
      <dgm:prSet presAssocID="{B83C2428-2B9C-344B-847D-FF4145AF3DF9}" presName="circle1" presStyleLbl="lnNode1" presStyleIdx="0" presStyleCnt="3"/>
      <dgm:spPr>
        <a:solidFill>
          <a:schemeClr val="bg2"/>
        </a:solidFill>
      </dgm:spPr>
    </dgm:pt>
    <dgm:pt modelId="{16C93350-CB81-2045-B785-036DF78A95A9}" type="pres">
      <dgm:prSet presAssocID="{B83C2428-2B9C-344B-847D-FF4145AF3DF9}" presName="text1" presStyleLbl="revTx" presStyleIdx="0" presStyleCnt="3">
        <dgm:presLayoutVars>
          <dgm:bulletEnabled val="1"/>
        </dgm:presLayoutVars>
      </dgm:prSet>
      <dgm:spPr/>
    </dgm:pt>
    <dgm:pt modelId="{C0F05B40-2DCF-9F4F-8C61-CBBEEF69D6F6}" type="pres">
      <dgm:prSet presAssocID="{B83C2428-2B9C-344B-847D-FF4145AF3DF9}" presName="line1" presStyleLbl="callout" presStyleIdx="0" presStyleCnt="6"/>
      <dgm:spPr>
        <a:ln>
          <a:solidFill>
            <a:schemeClr val="tx2"/>
          </a:solidFill>
        </a:ln>
      </dgm:spPr>
    </dgm:pt>
    <dgm:pt modelId="{1F39E20D-80AC-1C4E-AF00-C75C076848A5}" type="pres">
      <dgm:prSet presAssocID="{B83C2428-2B9C-344B-847D-FF4145AF3DF9}" presName="d1" presStyleLbl="callout" presStyleIdx="1" presStyleCnt="6"/>
      <dgm:spPr>
        <a:ln>
          <a:solidFill>
            <a:schemeClr val="tx2"/>
          </a:solidFill>
        </a:ln>
      </dgm:spPr>
    </dgm:pt>
    <dgm:pt modelId="{B5605AF5-C1C2-BE4C-AF6F-676AB615F102}" type="pres">
      <dgm:prSet presAssocID="{5A298CA4-99D9-DD4D-8005-26A096D5EE6A}" presName="circle2" presStyleLbl="lnNode1" presStyleIdx="1" presStyleCnt="3"/>
      <dgm:spPr>
        <a:solidFill>
          <a:schemeClr val="accent2">
            <a:lumMod val="75000"/>
          </a:schemeClr>
        </a:solidFill>
      </dgm:spPr>
    </dgm:pt>
    <dgm:pt modelId="{26CBF512-9D90-FA4C-919F-B21EB4E5F0EC}" type="pres">
      <dgm:prSet presAssocID="{5A298CA4-99D9-DD4D-8005-26A096D5EE6A}" presName="text2" presStyleLbl="revTx" presStyleIdx="1" presStyleCnt="3">
        <dgm:presLayoutVars>
          <dgm:bulletEnabled val="1"/>
        </dgm:presLayoutVars>
      </dgm:prSet>
      <dgm:spPr/>
    </dgm:pt>
    <dgm:pt modelId="{7AFC7638-3CBD-8041-B313-247D04C42449}" type="pres">
      <dgm:prSet presAssocID="{5A298CA4-99D9-DD4D-8005-26A096D5EE6A}" presName="line2" presStyleLbl="callout" presStyleIdx="2" presStyleCnt="6"/>
      <dgm:spPr>
        <a:ln>
          <a:solidFill>
            <a:schemeClr val="tx2"/>
          </a:solidFill>
        </a:ln>
      </dgm:spPr>
    </dgm:pt>
    <dgm:pt modelId="{1E927907-5AC6-8B4B-99AB-493E9CE5F0A8}" type="pres">
      <dgm:prSet presAssocID="{5A298CA4-99D9-DD4D-8005-26A096D5EE6A}" presName="d2" presStyleLbl="callout" presStyleIdx="3" presStyleCnt="6"/>
      <dgm:spPr>
        <a:ln>
          <a:solidFill>
            <a:schemeClr val="tx2"/>
          </a:solidFill>
        </a:ln>
      </dgm:spPr>
    </dgm:pt>
    <dgm:pt modelId="{3A52E510-3557-DE4C-BD75-693C8BE770F6}" type="pres">
      <dgm:prSet presAssocID="{26116D58-521F-3C4D-8B4D-5AA065CB322A}" presName="circle3" presStyleLbl="lnNode1" presStyleIdx="2" presStyleCnt="3" custLinFactNeighborY="-1763"/>
      <dgm:spPr>
        <a:solidFill>
          <a:schemeClr val="accent2"/>
        </a:solidFill>
      </dgm:spPr>
    </dgm:pt>
    <dgm:pt modelId="{E010D42E-5054-0A44-AACE-38128BC9BCD6}" type="pres">
      <dgm:prSet presAssocID="{26116D58-521F-3C4D-8B4D-5AA065CB322A}" presName="text3" presStyleLbl="revTx" presStyleIdx="2" presStyleCnt="3">
        <dgm:presLayoutVars>
          <dgm:bulletEnabled val="1"/>
        </dgm:presLayoutVars>
      </dgm:prSet>
      <dgm:spPr/>
    </dgm:pt>
    <dgm:pt modelId="{80F3602F-B8BD-2E44-9D3C-94B8471331EE}" type="pres">
      <dgm:prSet presAssocID="{26116D58-521F-3C4D-8B4D-5AA065CB322A}" presName="line3" presStyleLbl="callout" presStyleIdx="4" presStyleCnt="6"/>
      <dgm:spPr>
        <a:ln>
          <a:solidFill>
            <a:schemeClr val="tx2"/>
          </a:solidFill>
        </a:ln>
      </dgm:spPr>
    </dgm:pt>
    <dgm:pt modelId="{F6085144-ADCC-874E-BBD2-FA699C529565}" type="pres">
      <dgm:prSet presAssocID="{26116D58-521F-3C4D-8B4D-5AA065CB322A}" presName="d3" presStyleLbl="callout" presStyleIdx="5" presStyleCnt="6"/>
      <dgm:spPr>
        <a:ln>
          <a:solidFill>
            <a:schemeClr val="tx2"/>
          </a:solidFill>
        </a:ln>
      </dgm:spPr>
    </dgm:pt>
  </dgm:ptLst>
  <dgm:cxnLst>
    <dgm:cxn modelId="{B93B5E29-94EB-5A42-AFD4-F41C073AB2C4}" type="presOf" srcId="{B83C2428-2B9C-344B-847D-FF4145AF3DF9}" destId="{16C93350-CB81-2045-B785-036DF78A95A9}" srcOrd="0" destOrd="0" presId="urn:microsoft.com/office/officeart/2005/8/layout/target1"/>
    <dgm:cxn modelId="{D178B53B-C682-844E-9B3A-013A9393F7C3}" type="presOf" srcId="{5A298CA4-99D9-DD4D-8005-26A096D5EE6A}" destId="{26CBF512-9D90-FA4C-919F-B21EB4E5F0EC}" srcOrd="0" destOrd="0" presId="urn:microsoft.com/office/officeart/2005/8/layout/target1"/>
    <dgm:cxn modelId="{B20F1FAF-D91B-AD40-AD62-7801A0B58160}" srcId="{721F7CB7-D950-AC41-9788-EBDBB5314BA6}" destId="{5A298CA4-99D9-DD4D-8005-26A096D5EE6A}" srcOrd="1" destOrd="0" parTransId="{59747CEA-0F8A-F54B-A999-22E7A4D29A6C}" sibTransId="{4A66E56A-205E-E74D-A968-F41D801AF09F}"/>
    <dgm:cxn modelId="{5BF700B6-4BF6-F542-9734-2A5AB9B6D0E1}" type="presOf" srcId="{721F7CB7-D950-AC41-9788-EBDBB5314BA6}" destId="{681CEAEE-34AB-5C4E-B12F-650B05E2A64B}" srcOrd="0" destOrd="0" presId="urn:microsoft.com/office/officeart/2005/8/layout/target1"/>
    <dgm:cxn modelId="{2E5D9EC8-F392-B54B-8885-081747DFBB12}" type="presOf" srcId="{26116D58-521F-3C4D-8B4D-5AA065CB322A}" destId="{E010D42E-5054-0A44-AACE-38128BC9BCD6}" srcOrd="0" destOrd="0" presId="urn:microsoft.com/office/officeart/2005/8/layout/target1"/>
    <dgm:cxn modelId="{48A16CD0-EC01-8C4F-A2F7-DE4F53A17BAF}" srcId="{721F7CB7-D950-AC41-9788-EBDBB5314BA6}" destId="{26116D58-521F-3C4D-8B4D-5AA065CB322A}" srcOrd="2" destOrd="0" parTransId="{F87F4146-6B74-B04D-A111-A3F2BBA01D98}" sibTransId="{C10A37A6-EA17-D347-A363-F447645C77F4}"/>
    <dgm:cxn modelId="{B64DE4E9-E8B4-634D-8B8F-B813E9D0D413}" srcId="{721F7CB7-D950-AC41-9788-EBDBB5314BA6}" destId="{B83C2428-2B9C-344B-847D-FF4145AF3DF9}" srcOrd="0" destOrd="0" parTransId="{3DC8C611-F654-D247-AE31-20E42BF5C931}" sibTransId="{CF3EC227-E142-D74B-BA31-85881667904A}"/>
    <dgm:cxn modelId="{EF5F9256-D95E-F248-AC0A-7C11E0519353}" type="presParOf" srcId="{681CEAEE-34AB-5C4E-B12F-650B05E2A64B}" destId="{F06EADD3-B47C-654F-A611-E23F1971B680}" srcOrd="0" destOrd="0" presId="urn:microsoft.com/office/officeart/2005/8/layout/target1"/>
    <dgm:cxn modelId="{C995ED03-C7AE-2345-B285-E49104ED51E0}" type="presParOf" srcId="{681CEAEE-34AB-5C4E-B12F-650B05E2A64B}" destId="{16C93350-CB81-2045-B785-036DF78A95A9}" srcOrd="1" destOrd="0" presId="urn:microsoft.com/office/officeart/2005/8/layout/target1"/>
    <dgm:cxn modelId="{226394E3-A955-874F-91C3-162E20DFEB15}" type="presParOf" srcId="{681CEAEE-34AB-5C4E-B12F-650B05E2A64B}" destId="{C0F05B40-2DCF-9F4F-8C61-CBBEEF69D6F6}" srcOrd="2" destOrd="0" presId="urn:microsoft.com/office/officeart/2005/8/layout/target1"/>
    <dgm:cxn modelId="{A0FE323E-31AD-EA4C-BA13-7D1D87A1663C}" type="presParOf" srcId="{681CEAEE-34AB-5C4E-B12F-650B05E2A64B}" destId="{1F39E20D-80AC-1C4E-AF00-C75C076848A5}" srcOrd="3" destOrd="0" presId="urn:microsoft.com/office/officeart/2005/8/layout/target1"/>
    <dgm:cxn modelId="{EEE9FB02-A84D-6F4E-A0F9-D13FA58D2B86}" type="presParOf" srcId="{681CEAEE-34AB-5C4E-B12F-650B05E2A64B}" destId="{B5605AF5-C1C2-BE4C-AF6F-676AB615F102}" srcOrd="4" destOrd="0" presId="urn:microsoft.com/office/officeart/2005/8/layout/target1"/>
    <dgm:cxn modelId="{866BD3F4-93C8-854B-8CBE-3E4F61932541}" type="presParOf" srcId="{681CEAEE-34AB-5C4E-B12F-650B05E2A64B}" destId="{26CBF512-9D90-FA4C-919F-B21EB4E5F0EC}" srcOrd="5" destOrd="0" presId="urn:microsoft.com/office/officeart/2005/8/layout/target1"/>
    <dgm:cxn modelId="{8FDCB037-46D6-CF44-AF0B-7CB9C443853B}" type="presParOf" srcId="{681CEAEE-34AB-5C4E-B12F-650B05E2A64B}" destId="{7AFC7638-3CBD-8041-B313-247D04C42449}" srcOrd="6" destOrd="0" presId="urn:microsoft.com/office/officeart/2005/8/layout/target1"/>
    <dgm:cxn modelId="{7F4E715E-D465-9F43-8D1D-8F116186B408}" type="presParOf" srcId="{681CEAEE-34AB-5C4E-B12F-650B05E2A64B}" destId="{1E927907-5AC6-8B4B-99AB-493E9CE5F0A8}" srcOrd="7" destOrd="0" presId="urn:microsoft.com/office/officeart/2005/8/layout/target1"/>
    <dgm:cxn modelId="{8ACA5D73-120D-154F-83F3-E625B967F5A3}" type="presParOf" srcId="{681CEAEE-34AB-5C4E-B12F-650B05E2A64B}" destId="{3A52E510-3557-DE4C-BD75-693C8BE770F6}" srcOrd="8" destOrd="0" presId="urn:microsoft.com/office/officeart/2005/8/layout/target1"/>
    <dgm:cxn modelId="{9F26788F-BCE2-F544-B4CD-F46E8E366E1B}" type="presParOf" srcId="{681CEAEE-34AB-5C4E-B12F-650B05E2A64B}" destId="{E010D42E-5054-0A44-AACE-38128BC9BCD6}" srcOrd="9" destOrd="0" presId="urn:microsoft.com/office/officeart/2005/8/layout/target1"/>
    <dgm:cxn modelId="{8044FC9E-10E3-D346-88C5-4CA6F19F6B28}" type="presParOf" srcId="{681CEAEE-34AB-5C4E-B12F-650B05E2A64B}" destId="{80F3602F-B8BD-2E44-9D3C-94B8471331EE}" srcOrd="10" destOrd="0" presId="urn:microsoft.com/office/officeart/2005/8/layout/target1"/>
    <dgm:cxn modelId="{D00B590A-6D43-6E44-BDD7-6BC65B095A6E}" type="presParOf" srcId="{681CEAEE-34AB-5C4E-B12F-650B05E2A64B}" destId="{F6085144-ADCC-874E-BBD2-FA699C529565}" srcOrd="11" destOrd="0" presId="urn:microsoft.com/office/officeart/2005/8/layout/target1"/>
  </dgm:cxnLst>
  <dgm:bg/>
  <dgm:whole>
    <a:ln>
      <a:noFill/>
    </a:ln>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F39DE-4F88-D943-97A1-8BE3E102A282}">
      <dsp:nvSpPr>
        <dsp:cNvPr id="0" name=""/>
        <dsp:cNvSpPr/>
      </dsp:nvSpPr>
      <dsp:spPr>
        <a:xfrm>
          <a:off x="1119335" y="144681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1454743" y="1446817"/>
        <a:ext cx="1760889" cy="1398230"/>
      </dsp:txXfrm>
    </dsp:sp>
    <dsp:sp modelId="{8ACD2B12-97AF-0946-A12D-C6409899F54D}">
      <dsp:nvSpPr>
        <dsp:cNvPr id="0" name=""/>
        <dsp:cNvSpPr/>
      </dsp:nvSpPr>
      <dsp:spPr>
        <a:xfrm>
          <a:off x="1119335" y="284504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1454743" y="2845047"/>
        <a:ext cx="1760889" cy="1398230"/>
      </dsp:txXfrm>
    </dsp:sp>
    <dsp:sp modelId="{5349FFB6-374D-D746-8B18-48678C7BBCD4}">
      <dsp:nvSpPr>
        <dsp:cNvPr id="0" name=""/>
        <dsp:cNvSpPr/>
      </dsp:nvSpPr>
      <dsp:spPr>
        <a:xfrm>
          <a:off x="1310" y="887805"/>
          <a:ext cx="1397531" cy="1397531"/>
        </a:xfrm>
        <a:prstGeom prst="ellipse">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fr-CA" sz="2400" kern="1200" dirty="0"/>
        </a:p>
      </dsp:txBody>
      <dsp:txXfrm>
        <a:off x="205974" y="1092469"/>
        <a:ext cx="988203" cy="988203"/>
      </dsp:txXfrm>
    </dsp:sp>
    <dsp:sp modelId="{9AEAB03D-2795-224A-9FD5-9F9015381E0E}">
      <dsp:nvSpPr>
        <dsp:cNvPr id="0" name=""/>
        <dsp:cNvSpPr/>
      </dsp:nvSpPr>
      <dsp:spPr>
        <a:xfrm>
          <a:off x="4613164" y="144681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4948571" y="1446817"/>
        <a:ext cx="1760889" cy="1398230"/>
      </dsp:txXfrm>
    </dsp:sp>
    <dsp:sp modelId="{E5E676A5-3C58-B149-AFF1-8FA2EB10FB23}">
      <dsp:nvSpPr>
        <dsp:cNvPr id="0" name=""/>
        <dsp:cNvSpPr/>
      </dsp:nvSpPr>
      <dsp:spPr>
        <a:xfrm>
          <a:off x="4613164" y="284504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4948571" y="2845047"/>
        <a:ext cx="1760889" cy="1398230"/>
      </dsp:txXfrm>
    </dsp:sp>
    <dsp:sp modelId="{FFD7570C-1C02-0546-B661-2B64BDAD7454}">
      <dsp:nvSpPr>
        <dsp:cNvPr id="0" name=""/>
        <dsp:cNvSpPr/>
      </dsp:nvSpPr>
      <dsp:spPr>
        <a:xfrm>
          <a:off x="3495139" y="887805"/>
          <a:ext cx="1397531" cy="1397531"/>
        </a:xfrm>
        <a:prstGeom prst="ellipse">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fr-CA" sz="2400" kern="1200"/>
        </a:p>
      </dsp:txBody>
      <dsp:txXfrm>
        <a:off x="3699803" y="1092469"/>
        <a:ext cx="988203" cy="9882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52E510-3557-DE4C-BD75-693C8BE770F6}">
      <dsp:nvSpPr>
        <dsp:cNvPr id="0" name=""/>
        <dsp:cNvSpPr/>
      </dsp:nvSpPr>
      <dsp:spPr>
        <a:xfrm>
          <a:off x="298460" y="683456"/>
          <a:ext cx="2164870" cy="2164870"/>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605AF5-C1C2-BE4C-AF6F-676AB615F102}">
      <dsp:nvSpPr>
        <dsp:cNvPr id="0" name=""/>
        <dsp:cNvSpPr/>
      </dsp:nvSpPr>
      <dsp:spPr>
        <a:xfrm>
          <a:off x="731434" y="1154597"/>
          <a:ext cx="1298922" cy="1298922"/>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6EADD3-B47C-654F-A611-E23F1971B680}">
      <dsp:nvSpPr>
        <dsp:cNvPr id="0" name=""/>
        <dsp:cNvSpPr/>
      </dsp:nvSpPr>
      <dsp:spPr>
        <a:xfrm>
          <a:off x="1164408" y="1587571"/>
          <a:ext cx="432974" cy="432974"/>
        </a:xfrm>
        <a:prstGeom prst="ellipse">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C93350-CB81-2045-B785-036DF78A95A9}">
      <dsp:nvSpPr>
        <dsp:cNvPr id="0" name=""/>
        <dsp:cNvSpPr/>
      </dsp:nvSpPr>
      <dsp:spPr>
        <a:xfrm>
          <a:off x="2824142" y="0"/>
          <a:ext cx="1082435" cy="631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endParaRPr lang="fr-CA" sz="2000" kern="1200" dirty="0">
            <a:solidFill>
              <a:schemeClr val="tx2"/>
            </a:solidFill>
            <a:latin typeface="Beausite Classic Clear" panose="020B0503030502060203" pitchFamily="34" charset="0"/>
          </a:endParaRPr>
        </a:p>
      </dsp:txBody>
      <dsp:txXfrm>
        <a:off x="2824142" y="0"/>
        <a:ext cx="1082435" cy="631420"/>
      </dsp:txXfrm>
    </dsp:sp>
    <dsp:sp modelId="{C0F05B40-2DCF-9F4F-8C61-CBBEEF69D6F6}">
      <dsp:nvSpPr>
        <dsp:cNvPr id="0" name=""/>
        <dsp:cNvSpPr/>
      </dsp:nvSpPr>
      <dsp:spPr>
        <a:xfrm>
          <a:off x="2553533" y="315710"/>
          <a:ext cx="270608"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1F39E20D-80AC-1C4E-AF00-C75C076848A5}">
      <dsp:nvSpPr>
        <dsp:cNvPr id="0" name=""/>
        <dsp:cNvSpPr/>
      </dsp:nvSpPr>
      <dsp:spPr>
        <a:xfrm rot="5400000">
          <a:off x="1222679" y="474287"/>
          <a:ext cx="1487987" cy="1171555"/>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26CBF512-9D90-FA4C-919F-B21EB4E5F0EC}">
      <dsp:nvSpPr>
        <dsp:cNvPr id="0" name=""/>
        <dsp:cNvSpPr/>
      </dsp:nvSpPr>
      <dsp:spPr>
        <a:xfrm>
          <a:off x="2824142" y="631420"/>
          <a:ext cx="1082435" cy="631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endParaRPr lang="fr-CA" sz="2000" kern="1200">
            <a:solidFill>
              <a:schemeClr val="tx2"/>
            </a:solidFill>
            <a:latin typeface="Beausite Classic Clear" panose="020B0503030502060203" pitchFamily="34" charset="0"/>
          </a:endParaRPr>
        </a:p>
      </dsp:txBody>
      <dsp:txXfrm>
        <a:off x="2824142" y="631420"/>
        <a:ext cx="1082435" cy="631420"/>
      </dsp:txXfrm>
    </dsp:sp>
    <dsp:sp modelId="{7AFC7638-3CBD-8041-B313-247D04C42449}">
      <dsp:nvSpPr>
        <dsp:cNvPr id="0" name=""/>
        <dsp:cNvSpPr/>
      </dsp:nvSpPr>
      <dsp:spPr>
        <a:xfrm>
          <a:off x="2553533" y="947130"/>
          <a:ext cx="270608"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1E927907-5AC6-8B4B-99AB-493E9CE5F0A8}">
      <dsp:nvSpPr>
        <dsp:cNvPr id="0" name=""/>
        <dsp:cNvSpPr/>
      </dsp:nvSpPr>
      <dsp:spPr>
        <a:xfrm rot="5400000">
          <a:off x="1542070" y="1095857"/>
          <a:ext cx="1159504" cy="861257"/>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E010D42E-5054-0A44-AACE-38128BC9BCD6}">
      <dsp:nvSpPr>
        <dsp:cNvPr id="0" name=""/>
        <dsp:cNvSpPr/>
      </dsp:nvSpPr>
      <dsp:spPr>
        <a:xfrm>
          <a:off x="2824142" y="1262841"/>
          <a:ext cx="1082435" cy="631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endParaRPr lang="fr-CA" sz="2000" kern="1200" dirty="0">
            <a:solidFill>
              <a:schemeClr val="tx2"/>
            </a:solidFill>
            <a:latin typeface="Beausite Classic Clear" panose="020B0503030502060203" pitchFamily="34" charset="0"/>
          </a:endParaRPr>
        </a:p>
      </dsp:txBody>
      <dsp:txXfrm>
        <a:off x="2824142" y="1262841"/>
        <a:ext cx="1082435" cy="631420"/>
      </dsp:txXfrm>
    </dsp:sp>
    <dsp:sp modelId="{80F3602F-B8BD-2E44-9D3C-94B8471331EE}">
      <dsp:nvSpPr>
        <dsp:cNvPr id="0" name=""/>
        <dsp:cNvSpPr/>
      </dsp:nvSpPr>
      <dsp:spPr>
        <a:xfrm>
          <a:off x="2553533" y="1578551"/>
          <a:ext cx="270608"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F6085144-ADCC-874E-BBD2-FA699C529565}">
      <dsp:nvSpPr>
        <dsp:cNvPr id="0" name=""/>
        <dsp:cNvSpPr/>
      </dsp:nvSpPr>
      <dsp:spPr>
        <a:xfrm rot="5400000">
          <a:off x="1861857" y="1716922"/>
          <a:ext cx="828423" cy="550959"/>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F39DE-4F88-D943-97A1-8BE3E102A282}">
      <dsp:nvSpPr>
        <dsp:cNvPr id="0" name=""/>
        <dsp:cNvSpPr/>
      </dsp:nvSpPr>
      <dsp:spPr>
        <a:xfrm>
          <a:off x="1119335" y="144681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1454743" y="1446817"/>
        <a:ext cx="1760889" cy="1398230"/>
      </dsp:txXfrm>
    </dsp:sp>
    <dsp:sp modelId="{8ACD2B12-97AF-0946-A12D-C6409899F54D}">
      <dsp:nvSpPr>
        <dsp:cNvPr id="0" name=""/>
        <dsp:cNvSpPr/>
      </dsp:nvSpPr>
      <dsp:spPr>
        <a:xfrm>
          <a:off x="1119335" y="284504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1454743" y="2845047"/>
        <a:ext cx="1760889" cy="1398230"/>
      </dsp:txXfrm>
    </dsp:sp>
    <dsp:sp modelId="{5349FFB6-374D-D746-8B18-48678C7BBCD4}">
      <dsp:nvSpPr>
        <dsp:cNvPr id="0" name=""/>
        <dsp:cNvSpPr/>
      </dsp:nvSpPr>
      <dsp:spPr>
        <a:xfrm>
          <a:off x="1310" y="887805"/>
          <a:ext cx="1397531" cy="1397531"/>
        </a:xfrm>
        <a:prstGeom prst="ellipse">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fr-CA" sz="2400" kern="1200"/>
        </a:p>
      </dsp:txBody>
      <dsp:txXfrm>
        <a:off x="205974" y="1092469"/>
        <a:ext cx="988203" cy="988203"/>
      </dsp:txXfrm>
    </dsp:sp>
    <dsp:sp modelId="{9AEAB03D-2795-224A-9FD5-9F9015381E0E}">
      <dsp:nvSpPr>
        <dsp:cNvPr id="0" name=""/>
        <dsp:cNvSpPr/>
      </dsp:nvSpPr>
      <dsp:spPr>
        <a:xfrm>
          <a:off x="4613164" y="144681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4948571" y="1446817"/>
        <a:ext cx="1760889" cy="1398230"/>
      </dsp:txXfrm>
    </dsp:sp>
    <dsp:sp modelId="{E5E676A5-3C58-B149-AFF1-8FA2EB10FB23}">
      <dsp:nvSpPr>
        <dsp:cNvPr id="0" name=""/>
        <dsp:cNvSpPr/>
      </dsp:nvSpPr>
      <dsp:spPr>
        <a:xfrm>
          <a:off x="4613164" y="2845047"/>
          <a:ext cx="2096297" cy="1398230"/>
        </a:xfrm>
        <a:prstGeom prst="rect">
          <a:avLst/>
        </a:prstGeom>
        <a:solidFill>
          <a:schemeClr val="accent2">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endParaRPr lang="fr-CA" sz="2400" kern="1200">
            <a:solidFill>
              <a:schemeClr val="tx2"/>
            </a:solidFill>
          </a:endParaRPr>
        </a:p>
      </dsp:txBody>
      <dsp:txXfrm>
        <a:off x="4948571" y="2845047"/>
        <a:ext cx="1760889" cy="1398230"/>
      </dsp:txXfrm>
    </dsp:sp>
    <dsp:sp modelId="{FFD7570C-1C02-0546-B661-2B64BDAD7454}">
      <dsp:nvSpPr>
        <dsp:cNvPr id="0" name=""/>
        <dsp:cNvSpPr/>
      </dsp:nvSpPr>
      <dsp:spPr>
        <a:xfrm>
          <a:off x="3495139" y="887805"/>
          <a:ext cx="1397531" cy="1397531"/>
        </a:xfrm>
        <a:prstGeom prst="ellipse">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fr-CA" sz="2400" kern="1200"/>
        </a:p>
      </dsp:txBody>
      <dsp:txXfrm>
        <a:off x="3699803" y="1092469"/>
        <a:ext cx="988203" cy="9882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52E510-3557-DE4C-BD75-693C8BE770F6}">
      <dsp:nvSpPr>
        <dsp:cNvPr id="0" name=""/>
        <dsp:cNvSpPr/>
      </dsp:nvSpPr>
      <dsp:spPr>
        <a:xfrm>
          <a:off x="298460" y="683456"/>
          <a:ext cx="2164870" cy="2164870"/>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605AF5-C1C2-BE4C-AF6F-676AB615F102}">
      <dsp:nvSpPr>
        <dsp:cNvPr id="0" name=""/>
        <dsp:cNvSpPr/>
      </dsp:nvSpPr>
      <dsp:spPr>
        <a:xfrm>
          <a:off x="731434" y="1154597"/>
          <a:ext cx="1298922" cy="1298922"/>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6EADD3-B47C-654F-A611-E23F1971B680}">
      <dsp:nvSpPr>
        <dsp:cNvPr id="0" name=""/>
        <dsp:cNvSpPr/>
      </dsp:nvSpPr>
      <dsp:spPr>
        <a:xfrm>
          <a:off x="1164408" y="1587571"/>
          <a:ext cx="432974" cy="432974"/>
        </a:xfrm>
        <a:prstGeom prst="ellipse">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C93350-CB81-2045-B785-036DF78A95A9}">
      <dsp:nvSpPr>
        <dsp:cNvPr id="0" name=""/>
        <dsp:cNvSpPr/>
      </dsp:nvSpPr>
      <dsp:spPr>
        <a:xfrm>
          <a:off x="2824142" y="0"/>
          <a:ext cx="1082435" cy="631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endParaRPr lang="fr-CA" sz="2000" kern="1200" dirty="0">
            <a:solidFill>
              <a:schemeClr val="tx2"/>
            </a:solidFill>
            <a:latin typeface="Beausite Classic Clear" panose="020B0503030502060203" pitchFamily="34" charset="0"/>
          </a:endParaRPr>
        </a:p>
      </dsp:txBody>
      <dsp:txXfrm>
        <a:off x="2824142" y="0"/>
        <a:ext cx="1082435" cy="631420"/>
      </dsp:txXfrm>
    </dsp:sp>
    <dsp:sp modelId="{C0F05B40-2DCF-9F4F-8C61-CBBEEF69D6F6}">
      <dsp:nvSpPr>
        <dsp:cNvPr id="0" name=""/>
        <dsp:cNvSpPr/>
      </dsp:nvSpPr>
      <dsp:spPr>
        <a:xfrm>
          <a:off x="2553533" y="315710"/>
          <a:ext cx="270608"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1F39E20D-80AC-1C4E-AF00-C75C076848A5}">
      <dsp:nvSpPr>
        <dsp:cNvPr id="0" name=""/>
        <dsp:cNvSpPr/>
      </dsp:nvSpPr>
      <dsp:spPr>
        <a:xfrm rot="5400000">
          <a:off x="1222679" y="474287"/>
          <a:ext cx="1487987" cy="1171555"/>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26CBF512-9D90-FA4C-919F-B21EB4E5F0EC}">
      <dsp:nvSpPr>
        <dsp:cNvPr id="0" name=""/>
        <dsp:cNvSpPr/>
      </dsp:nvSpPr>
      <dsp:spPr>
        <a:xfrm>
          <a:off x="2824142" y="631420"/>
          <a:ext cx="1082435" cy="631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endParaRPr lang="fr-CA" sz="2000" kern="1200">
            <a:solidFill>
              <a:schemeClr val="tx2"/>
            </a:solidFill>
            <a:latin typeface="Beausite Classic Clear" panose="020B0503030502060203" pitchFamily="34" charset="0"/>
          </a:endParaRPr>
        </a:p>
      </dsp:txBody>
      <dsp:txXfrm>
        <a:off x="2824142" y="631420"/>
        <a:ext cx="1082435" cy="631420"/>
      </dsp:txXfrm>
    </dsp:sp>
    <dsp:sp modelId="{7AFC7638-3CBD-8041-B313-247D04C42449}">
      <dsp:nvSpPr>
        <dsp:cNvPr id="0" name=""/>
        <dsp:cNvSpPr/>
      </dsp:nvSpPr>
      <dsp:spPr>
        <a:xfrm>
          <a:off x="2553533" y="947130"/>
          <a:ext cx="270608"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1E927907-5AC6-8B4B-99AB-493E9CE5F0A8}">
      <dsp:nvSpPr>
        <dsp:cNvPr id="0" name=""/>
        <dsp:cNvSpPr/>
      </dsp:nvSpPr>
      <dsp:spPr>
        <a:xfrm rot="5400000">
          <a:off x="1542070" y="1095857"/>
          <a:ext cx="1159504" cy="861257"/>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E010D42E-5054-0A44-AACE-38128BC9BCD6}">
      <dsp:nvSpPr>
        <dsp:cNvPr id="0" name=""/>
        <dsp:cNvSpPr/>
      </dsp:nvSpPr>
      <dsp:spPr>
        <a:xfrm>
          <a:off x="2824142" y="1262841"/>
          <a:ext cx="1082435" cy="631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endParaRPr lang="fr-CA" sz="2000" kern="1200" dirty="0">
            <a:solidFill>
              <a:schemeClr val="tx2"/>
            </a:solidFill>
            <a:latin typeface="Beausite Classic Clear" panose="020B0503030502060203" pitchFamily="34" charset="0"/>
          </a:endParaRPr>
        </a:p>
      </dsp:txBody>
      <dsp:txXfrm>
        <a:off x="2824142" y="1262841"/>
        <a:ext cx="1082435" cy="631420"/>
      </dsp:txXfrm>
    </dsp:sp>
    <dsp:sp modelId="{80F3602F-B8BD-2E44-9D3C-94B8471331EE}">
      <dsp:nvSpPr>
        <dsp:cNvPr id="0" name=""/>
        <dsp:cNvSpPr/>
      </dsp:nvSpPr>
      <dsp:spPr>
        <a:xfrm>
          <a:off x="2553533" y="1578551"/>
          <a:ext cx="270608"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F6085144-ADCC-874E-BBD2-FA699C529565}">
      <dsp:nvSpPr>
        <dsp:cNvPr id="0" name=""/>
        <dsp:cNvSpPr/>
      </dsp:nvSpPr>
      <dsp:spPr>
        <a:xfrm rot="5400000">
          <a:off x="1861857" y="1716922"/>
          <a:ext cx="828423" cy="550959"/>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1408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FB5C52-5C2D-7644-B82B-8770135F1D1F}" type="datetimeFigureOut">
              <a:rPr lang="fr-CA" smtClean="0"/>
              <a:t>2023-02-23</a:t>
            </a:fld>
            <a:endParaRPr lang="fr-CA"/>
          </a:p>
        </p:txBody>
      </p:sp>
      <p:sp>
        <p:nvSpPr>
          <p:cNvPr id="4" name="Espace réservé de l'image de diapositive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01BB6A-A8A4-FC4A-BAF0-D3B513DEDF8E}" type="slidenum">
              <a:rPr lang="fr-CA" smtClean="0"/>
              <a:t>‹n°›</a:t>
            </a:fld>
            <a:endParaRPr lang="fr-CA"/>
          </a:p>
        </p:txBody>
      </p:sp>
    </p:spTree>
    <p:extLst>
      <p:ext uri="{BB962C8B-B14F-4D97-AF65-F5344CB8AC3E}">
        <p14:creationId xmlns:p14="http://schemas.microsoft.com/office/powerpoint/2010/main" val="4102783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9801BB6A-A8A4-FC4A-BAF0-D3B513DEDF8E}" type="slidenum">
              <a:rPr lang="fr-CA" smtClean="0"/>
              <a:t>1</a:t>
            </a:fld>
            <a:endParaRPr lang="fr-CA"/>
          </a:p>
        </p:txBody>
      </p:sp>
    </p:spTree>
    <p:extLst>
      <p:ext uri="{BB962C8B-B14F-4D97-AF65-F5344CB8AC3E}">
        <p14:creationId xmlns:p14="http://schemas.microsoft.com/office/powerpoint/2010/main" val="209891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025015" y="2945943"/>
            <a:ext cx="22950170" cy="6266897"/>
          </a:xfrm>
        </p:spPr>
        <p:txBody>
          <a:bodyPr anchor="b"/>
          <a:lstStyle>
            <a:lvl1pPr algn="ctr">
              <a:defRPr sz="15749"/>
            </a:lvl1pPr>
          </a:lstStyle>
          <a:p>
            <a:r>
              <a:rPr lang="fr-CA"/>
              <a:t>Modifier le style du titre</a:t>
            </a:r>
            <a:endParaRPr lang="en-US" dirty="0"/>
          </a:p>
        </p:txBody>
      </p:sp>
      <p:sp>
        <p:nvSpPr>
          <p:cNvPr id="3" name="Subtitle 2"/>
          <p:cNvSpPr>
            <a:spLocks noGrp="1"/>
          </p:cNvSpPr>
          <p:nvPr>
            <p:ph type="subTitle" idx="1"/>
          </p:nvPr>
        </p:nvSpPr>
        <p:spPr>
          <a:xfrm>
            <a:off x="3375025" y="9454516"/>
            <a:ext cx="20250150" cy="4345992"/>
          </a:xfrm>
        </p:spPr>
        <p:txBody>
          <a:bodyPr/>
          <a:lstStyle>
            <a:lvl1pPr marL="0" indent="0" algn="ctr">
              <a:buNone/>
              <a:defRPr sz="6300"/>
            </a:lvl1pPr>
            <a:lvl2pPr marL="1200059" indent="0" algn="ctr">
              <a:buNone/>
              <a:defRPr sz="5250"/>
            </a:lvl2pPr>
            <a:lvl3pPr marL="2400117" indent="0" algn="ctr">
              <a:buNone/>
              <a:defRPr sz="4725"/>
            </a:lvl3pPr>
            <a:lvl4pPr marL="3600176" indent="0" algn="ctr">
              <a:buNone/>
              <a:defRPr sz="4200"/>
            </a:lvl4pPr>
            <a:lvl5pPr marL="4800234" indent="0" algn="ctr">
              <a:buNone/>
              <a:defRPr sz="4200"/>
            </a:lvl5pPr>
            <a:lvl6pPr marL="6000293" indent="0" algn="ctr">
              <a:buNone/>
              <a:defRPr sz="4200"/>
            </a:lvl6pPr>
            <a:lvl7pPr marL="7200351" indent="0" algn="ctr">
              <a:buNone/>
              <a:defRPr sz="4200"/>
            </a:lvl7pPr>
            <a:lvl8pPr marL="8400410" indent="0" algn="ctr">
              <a:buNone/>
              <a:defRPr sz="4200"/>
            </a:lvl8pPr>
            <a:lvl9pPr marL="9600468" indent="0" algn="ctr">
              <a:buNone/>
              <a:defRPr sz="4200"/>
            </a:lvl9pPr>
          </a:lstStyle>
          <a:p>
            <a:r>
              <a:rPr lang="fr-CA"/>
              <a:t>Modifier le style des sous-titres du masque</a:t>
            </a:r>
            <a:endParaRPr lang="en-US" dirty="0"/>
          </a:p>
        </p:txBody>
      </p:sp>
      <p:sp>
        <p:nvSpPr>
          <p:cNvPr id="4" name="Date Placeholder 3"/>
          <p:cNvSpPr>
            <a:spLocks noGrp="1"/>
          </p:cNvSpPr>
          <p:nvPr>
            <p:ph type="dt" sz="half" idx="10"/>
          </p:nvPr>
        </p:nvSpPr>
        <p:spPr/>
        <p:txBody>
          <a:bodyPr/>
          <a:lstStyle/>
          <a:p>
            <a:fld id="{7079BE8D-662F-964F-85B8-98CDA8380E7A}" type="datetimeFigureOut">
              <a:rPr lang="fr-CA" smtClean="0"/>
              <a:t>2023-02-23</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3016603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Modifier le style du titre</a:t>
            </a:r>
            <a:endParaRPr lang="en-US" dirty="0"/>
          </a:p>
        </p:txBody>
      </p:sp>
      <p:sp>
        <p:nvSpPr>
          <p:cNvPr id="3" name="Vertical Text Placeholder 2"/>
          <p:cNvSpPr>
            <a:spLocks noGrp="1"/>
          </p:cNvSpPr>
          <p:nvPr>
            <p:ph type="body" orient="vert" idx="1"/>
          </p:nvPr>
        </p:nvSpPr>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4" name="Date Placeholder 3"/>
          <p:cNvSpPr>
            <a:spLocks noGrp="1"/>
          </p:cNvSpPr>
          <p:nvPr>
            <p:ph type="dt" sz="half" idx="10"/>
          </p:nvPr>
        </p:nvSpPr>
        <p:spPr/>
        <p:txBody>
          <a:bodyPr/>
          <a:lstStyle/>
          <a:p>
            <a:fld id="{7079BE8D-662F-964F-85B8-98CDA8380E7A}" type="datetimeFigureOut">
              <a:rPr lang="fr-CA" smtClean="0"/>
              <a:t>2023-02-23</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1733536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322020" y="958369"/>
            <a:ext cx="5821918" cy="15254730"/>
          </a:xfrm>
        </p:spPr>
        <p:txBody>
          <a:bodyPr vert="eaVert"/>
          <a:lstStyle/>
          <a:p>
            <a:r>
              <a:rPr lang="fr-CA"/>
              <a:t>Modifier le style du titre</a:t>
            </a:r>
            <a:endParaRPr lang="en-US" dirty="0"/>
          </a:p>
        </p:txBody>
      </p:sp>
      <p:sp>
        <p:nvSpPr>
          <p:cNvPr id="3" name="Vertical Text Placeholder 2"/>
          <p:cNvSpPr>
            <a:spLocks noGrp="1"/>
          </p:cNvSpPr>
          <p:nvPr>
            <p:ph type="body" orient="vert" idx="1"/>
          </p:nvPr>
        </p:nvSpPr>
        <p:spPr>
          <a:xfrm>
            <a:off x="1856265" y="958369"/>
            <a:ext cx="17128252" cy="15254730"/>
          </a:xfrm>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4" name="Date Placeholder 3"/>
          <p:cNvSpPr>
            <a:spLocks noGrp="1"/>
          </p:cNvSpPr>
          <p:nvPr>
            <p:ph type="dt" sz="half" idx="10"/>
          </p:nvPr>
        </p:nvSpPr>
        <p:spPr/>
        <p:txBody>
          <a:bodyPr/>
          <a:lstStyle/>
          <a:p>
            <a:fld id="{7079BE8D-662F-964F-85B8-98CDA8380E7A}" type="datetimeFigureOut">
              <a:rPr lang="fr-CA" smtClean="0"/>
              <a:t>2023-02-23</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837462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Modifier le style du titre</a:t>
            </a:r>
            <a:endParaRPr lang="en-US" dirty="0"/>
          </a:p>
        </p:txBody>
      </p:sp>
      <p:sp>
        <p:nvSpPr>
          <p:cNvPr id="3" name="Content Placeholder 2"/>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4" name="Date Placeholder 3"/>
          <p:cNvSpPr>
            <a:spLocks noGrp="1"/>
          </p:cNvSpPr>
          <p:nvPr>
            <p:ph type="dt" sz="half" idx="10"/>
          </p:nvPr>
        </p:nvSpPr>
        <p:spPr/>
        <p:txBody>
          <a:bodyPr/>
          <a:lstStyle/>
          <a:p>
            <a:fld id="{7079BE8D-662F-964F-85B8-98CDA8380E7A}" type="datetimeFigureOut">
              <a:rPr lang="fr-CA" smtClean="0"/>
              <a:t>2023-02-23</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3627483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842202" y="4487671"/>
            <a:ext cx="23287673" cy="7487774"/>
          </a:xfrm>
        </p:spPr>
        <p:txBody>
          <a:bodyPr anchor="b"/>
          <a:lstStyle>
            <a:lvl1pPr>
              <a:defRPr sz="15749"/>
            </a:lvl1pPr>
          </a:lstStyle>
          <a:p>
            <a:r>
              <a:rPr lang="fr-CA"/>
              <a:t>Modifier le style du titre</a:t>
            </a:r>
            <a:endParaRPr lang="en-US" dirty="0"/>
          </a:p>
        </p:txBody>
      </p:sp>
      <p:sp>
        <p:nvSpPr>
          <p:cNvPr id="3" name="Text Placeholder 2"/>
          <p:cNvSpPr>
            <a:spLocks noGrp="1"/>
          </p:cNvSpPr>
          <p:nvPr>
            <p:ph type="body" idx="1"/>
          </p:nvPr>
        </p:nvSpPr>
        <p:spPr>
          <a:xfrm>
            <a:off x="1842202" y="12046282"/>
            <a:ext cx="23287673" cy="3937644"/>
          </a:xfrm>
        </p:spPr>
        <p:txBody>
          <a:bodyPr/>
          <a:lstStyle>
            <a:lvl1pPr marL="0" indent="0">
              <a:buNone/>
              <a:defRPr sz="6300">
                <a:solidFill>
                  <a:schemeClr val="tx1"/>
                </a:solidFill>
              </a:defRPr>
            </a:lvl1pPr>
            <a:lvl2pPr marL="1200059" indent="0">
              <a:buNone/>
              <a:defRPr sz="5250">
                <a:solidFill>
                  <a:schemeClr val="tx1">
                    <a:tint val="75000"/>
                  </a:schemeClr>
                </a:solidFill>
              </a:defRPr>
            </a:lvl2pPr>
            <a:lvl3pPr marL="2400117" indent="0">
              <a:buNone/>
              <a:defRPr sz="4725">
                <a:solidFill>
                  <a:schemeClr val="tx1">
                    <a:tint val="75000"/>
                  </a:schemeClr>
                </a:solidFill>
              </a:defRPr>
            </a:lvl3pPr>
            <a:lvl4pPr marL="3600176" indent="0">
              <a:buNone/>
              <a:defRPr sz="4200">
                <a:solidFill>
                  <a:schemeClr val="tx1">
                    <a:tint val="75000"/>
                  </a:schemeClr>
                </a:solidFill>
              </a:defRPr>
            </a:lvl4pPr>
            <a:lvl5pPr marL="4800234" indent="0">
              <a:buNone/>
              <a:defRPr sz="4200">
                <a:solidFill>
                  <a:schemeClr val="tx1">
                    <a:tint val="75000"/>
                  </a:schemeClr>
                </a:solidFill>
              </a:defRPr>
            </a:lvl5pPr>
            <a:lvl6pPr marL="6000293" indent="0">
              <a:buNone/>
              <a:defRPr sz="4200">
                <a:solidFill>
                  <a:schemeClr val="tx1">
                    <a:tint val="75000"/>
                  </a:schemeClr>
                </a:solidFill>
              </a:defRPr>
            </a:lvl6pPr>
            <a:lvl7pPr marL="7200351" indent="0">
              <a:buNone/>
              <a:defRPr sz="4200">
                <a:solidFill>
                  <a:schemeClr val="tx1">
                    <a:tint val="75000"/>
                  </a:schemeClr>
                </a:solidFill>
              </a:defRPr>
            </a:lvl7pPr>
            <a:lvl8pPr marL="8400410" indent="0">
              <a:buNone/>
              <a:defRPr sz="4200">
                <a:solidFill>
                  <a:schemeClr val="tx1">
                    <a:tint val="75000"/>
                  </a:schemeClr>
                </a:solidFill>
              </a:defRPr>
            </a:lvl8pPr>
            <a:lvl9pPr marL="9600468" indent="0">
              <a:buNone/>
              <a:defRPr sz="4200">
                <a:solidFill>
                  <a:schemeClr val="tx1">
                    <a:tint val="75000"/>
                  </a:schemeClr>
                </a:solidFill>
              </a:defRPr>
            </a:lvl9pPr>
          </a:lstStyle>
          <a:p>
            <a:pPr lvl="0"/>
            <a:r>
              <a:rPr lang="fr-CA"/>
              <a:t>Cliquez pour modifier les styles du texte du masque</a:t>
            </a:r>
          </a:p>
        </p:txBody>
      </p:sp>
      <p:sp>
        <p:nvSpPr>
          <p:cNvPr id="4" name="Date Placeholder 3"/>
          <p:cNvSpPr>
            <a:spLocks noGrp="1"/>
          </p:cNvSpPr>
          <p:nvPr>
            <p:ph type="dt" sz="half" idx="10"/>
          </p:nvPr>
        </p:nvSpPr>
        <p:spPr/>
        <p:txBody>
          <a:bodyPr/>
          <a:lstStyle/>
          <a:p>
            <a:fld id="{7079BE8D-662F-964F-85B8-98CDA8380E7A}" type="datetimeFigureOut">
              <a:rPr lang="fr-CA" smtClean="0"/>
              <a:t>2023-02-23</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3877244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Modifier le style du titre</a:t>
            </a:r>
            <a:endParaRPr lang="en-US" dirty="0"/>
          </a:p>
        </p:txBody>
      </p:sp>
      <p:sp>
        <p:nvSpPr>
          <p:cNvPr id="3" name="Content Placeholder 2"/>
          <p:cNvSpPr>
            <a:spLocks noGrp="1"/>
          </p:cNvSpPr>
          <p:nvPr>
            <p:ph sz="half" idx="1"/>
          </p:nvPr>
        </p:nvSpPr>
        <p:spPr>
          <a:xfrm>
            <a:off x="1856264" y="4791843"/>
            <a:ext cx="11475085" cy="11421255"/>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4" name="Content Placeholder 3"/>
          <p:cNvSpPr>
            <a:spLocks noGrp="1"/>
          </p:cNvSpPr>
          <p:nvPr>
            <p:ph sz="half" idx="2"/>
          </p:nvPr>
        </p:nvSpPr>
        <p:spPr>
          <a:xfrm>
            <a:off x="13668851" y="4791843"/>
            <a:ext cx="11475085" cy="11421255"/>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5" name="Date Placeholder 4"/>
          <p:cNvSpPr>
            <a:spLocks noGrp="1"/>
          </p:cNvSpPr>
          <p:nvPr>
            <p:ph type="dt" sz="half" idx="10"/>
          </p:nvPr>
        </p:nvSpPr>
        <p:spPr/>
        <p:txBody>
          <a:bodyPr/>
          <a:lstStyle/>
          <a:p>
            <a:fld id="{7079BE8D-662F-964F-85B8-98CDA8380E7A}" type="datetimeFigureOut">
              <a:rPr lang="fr-CA" smtClean="0"/>
              <a:t>2023-02-23</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418215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859780" y="958373"/>
            <a:ext cx="23287673" cy="3479296"/>
          </a:xfrm>
        </p:spPr>
        <p:txBody>
          <a:bodyPr/>
          <a:lstStyle/>
          <a:p>
            <a:r>
              <a:rPr lang="fr-CA"/>
              <a:t>Modifier le style du titre</a:t>
            </a:r>
            <a:endParaRPr lang="en-US" dirty="0"/>
          </a:p>
        </p:txBody>
      </p:sp>
      <p:sp>
        <p:nvSpPr>
          <p:cNvPr id="3" name="Text Placeholder 2"/>
          <p:cNvSpPr>
            <a:spLocks noGrp="1"/>
          </p:cNvSpPr>
          <p:nvPr>
            <p:ph type="body" idx="1"/>
          </p:nvPr>
        </p:nvSpPr>
        <p:spPr>
          <a:xfrm>
            <a:off x="1859784" y="4412664"/>
            <a:ext cx="11422348" cy="2162578"/>
          </a:xfrm>
        </p:spPr>
        <p:txBody>
          <a:bodyPr anchor="b"/>
          <a:lstStyle>
            <a:lvl1pPr marL="0" indent="0">
              <a:buNone/>
              <a:defRPr sz="6300" b="1"/>
            </a:lvl1pPr>
            <a:lvl2pPr marL="1200059" indent="0">
              <a:buNone/>
              <a:defRPr sz="5250" b="1"/>
            </a:lvl2pPr>
            <a:lvl3pPr marL="2400117" indent="0">
              <a:buNone/>
              <a:defRPr sz="4725" b="1"/>
            </a:lvl3pPr>
            <a:lvl4pPr marL="3600176" indent="0">
              <a:buNone/>
              <a:defRPr sz="4200" b="1"/>
            </a:lvl4pPr>
            <a:lvl5pPr marL="4800234" indent="0">
              <a:buNone/>
              <a:defRPr sz="4200" b="1"/>
            </a:lvl5pPr>
            <a:lvl6pPr marL="6000293" indent="0">
              <a:buNone/>
              <a:defRPr sz="4200" b="1"/>
            </a:lvl6pPr>
            <a:lvl7pPr marL="7200351" indent="0">
              <a:buNone/>
              <a:defRPr sz="4200" b="1"/>
            </a:lvl7pPr>
            <a:lvl8pPr marL="8400410" indent="0">
              <a:buNone/>
              <a:defRPr sz="4200" b="1"/>
            </a:lvl8pPr>
            <a:lvl9pPr marL="9600468" indent="0">
              <a:buNone/>
              <a:defRPr sz="4200" b="1"/>
            </a:lvl9pPr>
          </a:lstStyle>
          <a:p>
            <a:pPr lvl="0"/>
            <a:r>
              <a:rPr lang="fr-CA"/>
              <a:t>Cliquez pour modifier les styles du texte du masque</a:t>
            </a:r>
          </a:p>
        </p:txBody>
      </p:sp>
      <p:sp>
        <p:nvSpPr>
          <p:cNvPr id="4" name="Content Placeholder 3"/>
          <p:cNvSpPr>
            <a:spLocks noGrp="1"/>
          </p:cNvSpPr>
          <p:nvPr>
            <p:ph sz="half" idx="2"/>
          </p:nvPr>
        </p:nvSpPr>
        <p:spPr>
          <a:xfrm>
            <a:off x="1859784" y="6575242"/>
            <a:ext cx="11422348" cy="9671191"/>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5" name="Text Placeholder 4"/>
          <p:cNvSpPr>
            <a:spLocks noGrp="1"/>
          </p:cNvSpPr>
          <p:nvPr>
            <p:ph type="body" sz="quarter" idx="3"/>
          </p:nvPr>
        </p:nvSpPr>
        <p:spPr>
          <a:xfrm>
            <a:off x="13668853" y="4412664"/>
            <a:ext cx="11478602" cy="2162578"/>
          </a:xfrm>
        </p:spPr>
        <p:txBody>
          <a:bodyPr anchor="b"/>
          <a:lstStyle>
            <a:lvl1pPr marL="0" indent="0">
              <a:buNone/>
              <a:defRPr sz="6300" b="1"/>
            </a:lvl1pPr>
            <a:lvl2pPr marL="1200059" indent="0">
              <a:buNone/>
              <a:defRPr sz="5250" b="1"/>
            </a:lvl2pPr>
            <a:lvl3pPr marL="2400117" indent="0">
              <a:buNone/>
              <a:defRPr sz="4725" b="1"/>
            </a:lvl3pPr>
            <a:lvl4pPr marL="3600176" indent="0">
              <a:buNone/>
              <a:defRPr sz="4200" b="1"/>
            </a:lvl4pPr>
            <a:lvl5pPr marL="4800234" indent="0">
              <a:buNone/>
              <a:defRPr sz="4200" b="1"/>
            </a:lvl5pPr>
            <a:lvl6pPr marL="6000293" indent="0">
              <a:buNone/>
              <a:defRPr sz="4200" b="1"/>
            </a:lvl6pPr>
            <a:lvl7pPr marL="7200351" indent="0">
              <a:buNone/>
              <a:defRPr sz="4200" b="1"/>
            </a:lvl7pPr>
            <a:lvl8pPr marL="8400410" indent="0">
              <a:buNone/>
              <a:defRPr sz="4200" b="1"/>
            </a:lvl8pPr>
            <a:lvl9pPr marL="9600468" indent="0">
              <a:buNone/>
              <a:defRPr sz="4200" b="1"/>
            </a:lvl9pPr>
          </a:lstStyle>
          <a:p>
            <a:pPr lvl="0"/>
            <a:r>
              <a:rPr lang="fr-CA"/>
              <a:t>Cliquez pour modifier les styles du texte du masque</a:t>
            </a:r>
          </a:p>
        </p:txBody>
      </p:sp>
      <p:sp>
        <p:nvSpPr>
          <p:cNvPr id="6" name="Content Placeholder 5"/>
          <p:cNvSpPr>
            <a:spLocks noGrp="1"/>
          </p:cNvSpPr>
          <p:nvPr>
            <p:ph sz="quarter" idx="4"/>
          </p:nvPr>
        </p:nvSpPr>
        <p:spPr>
          <a:xfrm>
            <a:off x="13668853" y="6575242"/>
            <a:ext cx="11478602" cy="9671191"/>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7" name="Date Placeholder 6"/>
          <p:cNvSpPr>
            <a:spLocks noGrp="1"/>
          </p:cNvSpPr>
          <p:nvPr>
            <p:ph type="dt" sz="half" idx="10"/>
          </p:nvPr>
        </p:nvSpPr>
        <p:spPr/>
        <p:txBody>
          <a:bodyPr/>
          <a:lstStyle/>
          <a:p>
            <a:fld id="{7079BE8D-662F-964F-85B8-98CDA8380E7A}" type="datetimeFigureOut">
              <a:rPr lang="fr-CA" smtClean="0"/>
              <a:t>2023-02-23</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3589355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Modifier le style du titre</a:t>
            </a:r>
            <a:endParaRPr lang="en-US" dirty="0"/>
          </a:p>
        </p:txBody>
      </p:sp>
      <p:sp>
        <p:nvSpPr>
          <p:cNvPr id="3" name="Date Placeholder 2"/>
          <p:cNvSpPr>
            <a:spLocks noGrp="1"/>
          </p:cNvSpPr>
          <p:nvPr>
            <p:ph type="dt" sz="half" idx="10"/>
          </p:nvPr>
        </p:nvSpPr>
        <p:spPr/>
        <p:txBody>
          <a:bodyPr/>
          <a:lstStyle/>
          <a:p>
            <a:fld id="{7079BE8D-662F-964F-85B8-98CDA8380E7A}" type="datetimeFigureOut">
              <a:rPr lang="fr-CA" smtClean="0"/>
              <a:t>2023-02-23</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202887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79BE8D-662F-964F-85B8-98CDA8380E7A}" type="datetimeFigureOut">
              <a:rPr lang="fr-CA" smtClean="0"/>
              <a:t>2023-02-23</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1588167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859781" y="1200044"/>
            <a:ext cx="8708267" cy="4200155"/>
          </a:xfrm>
        </p:spPr>
        <p:txBody>
          <a:bodyPr anchor="b"/>
          <a:lstStyle>
            <a:lvl1pPr>
              <a:defRPr sz="8399"/>
            </a:lvl1pPr>
          </a:lstStyle>
          <a:p>
            <a:r>
              <a:rPr lang="fr-CA"/>
              <a:t>Modifier le style du titre</a:t>
            </a:r>
            <a:endParaRPr lang="en-US" dirty="0"/>
          </a:p>
        </p:txBody>
      </p:sp>
      <p:sp>
        <p:nvSpPr>
          <p:cNvPr id="3" name="Content Placeholder 2"/>
          <p:cNvSpPr>
            <a:spLocks noGrp="1"/>
          </p:cNvSpPr>
          <p:nvPr>
            <p:ph idx="1"/>
          </p:nvPr>
        </p:nvSpPr>
        <p:spPr>
          <a:xfrm>
            <a:off x="11478602" y="2591766"/>
            <a:ext cx="13668851" cy="12792138"/>
          </a:xfrm>
        </p:spPr>
        <p:txBody>
          <a:bodyPr/>
          <a:lstStyle>
            <a:lvl1pPr>
              <a:defRPr sz="8399"/>
            </a:lvl1pPr>
            <a:lvl2pPr>
              <a:defRPr sz="7349"/>
            </a:lvl2pPr>
            <a:lvl3pPr>
              <a:defRPr sz="6300"/>
            </a:lvl3pPr>
            <a:lvl4pPr>
              <a:defRPr sz="5250"/>
            </a:lvl4pPr>
            <a:lvl5pPr>
              <a:defRPr sz="5250"/>
            </a:lvl5pPr>
            <a:lvl6pPr>
              <a:defRPr sz="5250"/>
            </a:lvl6pPr>
            <a:lvl7pPr>
              <a:defRPr sz="5250"/>
            </a:lvl7pPr>
            <a:lvl8pPr>
              <a:defRPr sz="5250"/>
            </a:lvl8pPr>
            <a:lvl9pPr>
              <a:defRPr sz="525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4" name="Text Placeholder 3"/>
          <p:cNvSpPr>
            <a:spLocks noGrp="1"/>
          </p:cNvSpPr>
          <p:nvPr>
            <p:ph type="body" sz="half" idx="2"/>
          </p:nvPr>
        </p:nvSpPr>
        <p:spPr>
          <a:xfrm>
            <a:off x="1859781" y="5400199"/>
            <a:ext cx="8708267" cy="10004536"/>
          </a:xfrm>
        </p:spPr>
        <p:txBody>
          <a:bodyPr/>
          <a:lstStyle>
            <a:lvl1pPr marL="0" indent="0">
              <a:buNone/>
              <a:defRPr sz="4200"/>
            </a:lvl1pPr>
            <a:lvl2pPr marL="1200059" indent="0">
              <a:buNone/>
              <a:defRPr sz="3675"/>
            </a:lvl2pPr>
            <a:lvl3pPr marL="2400117" indent="0">
              <a:buNone/>
              <a:defRPr sz="3150"/>
            </a:lvl3pPr>
            <a:lvl4pPr marL="3600176" indent="0">
              <a:buNone/>
              <a:defRPr sz="2625"/>
            </a:lvl4pPr>
            <a:lvl5pPr marL="4800234" indent="0">
              <a:buNone/>
              <a:defRPr sz="2625"/>
            </a:lvl5pPr>
            <a:lvl6pPr marL="6000293" indent="0">
              <a:buNone/>
              <a:defRPr sz="2625"/>
            </a:lvl6pPr>
            <a:lvl7pPr marL="7200351" indent="0">
              <a:buNone/>
              <a:defRPr sz="2625"/>
            </a:lvl7pPr>
            <a:lvl8pPr marL="8400410" indent="0">
              <a:buNone/>
              <a:defRPr sz="2625"/>
            </a:lvl8pPr>
            <a:lvl9pPr marL="9600468" indent="0">
              <a:buNone/>
              <a:defRPr sz="2625"/>
            </a:lvl9pPr>
          </a:lstStyle>
          <a:p>
            <a:pPr lvl="0"/>
            <a:r>
              <a:rPr lang="fr-CA"/>
              <a:t>Cliquez pour modifier les styles du texte du masque</a:t>
            </a:r>
          </a:p>
        </p:txBody>
      </p:sp>
      <p:sp>
        <p:nvSpPr>
          <p:cNvPr id="5" name="Date Placeholder 4"/>
          <p:cNvSpPr>
            <a:spLocks noGrp="1"/>
          </p:cNvSpPr>
          <p:nvPr>
            <p:ph type="dt" sz="half" idx="10"/>
          </p:nvPr>
        </p:nvSpPr>
        <p:spPr/>
        <p:txBody>
          <a:bodyPr/>
          <a:lstStyle/>
          <a:p>
            <a:fld id="{7079BE8D-662F-964F-85B8-98CDA8380E7A}" type="datetimeFigureOut">
              <a:rPr lang="fr-CA" smtClean="0"/>
              <a:t>2023-02-23</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2001094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859781" y="1200044"/>
            <a:ext cx="8708267" cy="4200155"/>
          </a:xfrm>
        </p:spPr>
        <p:txBody>
          <a:bodyPr anchor="b"/>
          <a:lstStyle>
            <a:lvl1pPr>
              <a:defRPr sz="8399"/>
            </a:lvl1pPr>
          </a:lstStyle>
          <a:p>
            <a:r>
              <a:rPr lang="fr-CA"/>
              <a:t>Modifier le style du titre</a:t>
            </a:r>
            <a:endParaRPr lang="en-US" dirty="0"/>
          </a:p>
        </p:txBody>
      </p:sp>
      <p:sp>
        <p:nvSpPr>
          <p:cNvPr id="3" name="Picture Placeholder 2"/>
          <p:cNvSpPr>
            <a:spLocks noGrp="1" noChangeAspect="1"/>
          </p:cNvSpPr>
          <p:nvPr>
            <p:ph type="pic" idx="1"/>
          </p:nvPr>
        </p:nvSpPr>
        <p:spPr>
          <a:xfrm>
            <a:off x="11478602" y="2591766"/>
            <a:ext cx="13668851" cy="12792138"/>
          </a:xfrm>
        </p:spPr>
        <p:txBody>
          <a:bodyPr anchor="t"/>
          <a:lstStyle>
            <a:lvl1pPr marL="0" indent="0">
              <a:buNone/>
              <a:defRPr sz="8399"/>
            </a:lvl1pPr>
            <a:lvl2pPr marL="1200059" indent="0">
              <a:buNone/>
              <a:defRPr sz="7349"/>
            </a:lvl2pPr>
            <a:lvl3pPr marL="2400117" indent="0">
              <a:buNone/>
              <a:defRPr sz="6300"/>
            </a:lvl3pPr>
            <a:lvl4pPr marL="3600176" indent="0">
              <a:buNone/>
              <a:defRPr sz="5250"/>
            </a:lvl4pPr>
            <a:lvl5pPr marL="4800234" indent="0">
              <a:buNone/>
              <a:defRPr sz="5250"/>
            </a:lvl5pPr>
            <a:lvl6pPr marL="6000293" indent="0">
              <a:buNone/>
              <a:defRPr sz="5250"/>
            </a:lvl6pPr>
            <a:lvl7pPr marL="7200351" indent="0">
              <a:buNone/>
              <a:defRPr sz="5250"/>
            </a:lvl7pPr>
            <a:lvl8pPr marL="8400410" indent="0">
              <a:buNone/>
              <a:defRPr sz="5250"/>
            </a:lvl8pPr>
            <a:lvl9pPr marL="9600468" indent="0">
              <a:buNone/>
              <a:defRPr sz="5250"/>
            </a:lvl9pPr>
          </a:lstStyle>
          <a:p>
            <a:r>
              <a:rPr lang="fr-CA"/>
              <a:t>Cliquez sur l'icône pour ajouter une image</a:t>
            </a:r>
            <a:endParaRPr lang="en-US" dirty="0"/>
          </a:p>
        </p:txBody>
      </p:sp>
      <p:sp>
        <p:nvSpPr>
          <p:cNvPr id="4" name="Text Placeholder 3"/>
          <p:cNvSpPr>
            <a:spLocks noGrp="1"/>
          </p:cNvSpPr>
          <p:nvPr>
            <p:ph type="body" sz="half" idx="2"/>
          </p:nvPr>
        </p:nvSpPr>
        <p:spPr>
          <a:xfrm>
            <a:off x="1859781" y="5400199"/>
            <a:ext cx="8708267" cy="10004536"/>
          </a:xfrm>
        </p:spPr>
        <p:txBody>
          <a:bodyPr/>
          <a:lstStyle>
            <a:lvl1pPr marL="0" indent="0">
              <a:buNone/>
              <a:defRPr sz="4200"/>
            </a:lvl1pPr>
            <a:lvl2pPr marL="1200059" indent="0">
              <a:buNone/>
              <a:defRPr sz="3675"/>
            </a:lvl2pPr>
            <a:lvl3pPr marL="2400117" indent="0">
              <a:buNone/>
              <a:defRPr sz="3150"/>
            </a:lvl3pPr>
            <a:lvl4pPr marL="3600176" indent="0">
              <a:buNone/>
              <a:defRPr sz="2625"/>
            </a:lvl4pPr>
            <a:lvl5pPr marL="4800234" indent="0">
              <a:buNone/>
              <a:defRPr sz="2625"/>
            </a:lvl5pPr>
            <a:lvl6pPr marL="6000293" indent="0">
              <a:buNone/>
              <a:defRPr sz="2625"/>
            </a:lvl6pPr>
            <a:lvl7pPr marL="7200351" indent="0">
              <a:buNone/>
              <a:defRPr sz="2625"/>
            </a:lvl7pPr>
            <a:lvl8pPr marL="8400410" indent="0">
              <a:buNone/>
              <a:defRPr sz="2625"/>
            </a:lvl8pPr>
            <a:lvl9pPr marL="9600468" indent="0">
              <a:buNone/>
              <a:defRPr sz="2625"/>
            </a:lvl9pPr>
          </a:lstStyle>
          <a:p>
            <a:pPr lvl="0"/>
            <a:r>
              <a:rPr lang="fr-CA"/>
              <a:t>Cliquez pour modifier les styles du texte du masque</a:t>
            </a:r>
          </a:p>
        </p:txBody>
      </p:sp>
      <p:sp>
        <p:nvSpPr>
          <p:cNvPr id="5" name="Date Placeholder 4"/>
          <p:cNvSpPr>
            <a:spLocks noGrp="1"/>
          </p:cNvSpPr>
          <p:nvPr>
            <p:ph type="dt" sz="half" idx="10"/>
          </p:nvPr>
        </p:nvSpPr>
        <p:spPr/>
        <p:txBody>
          <a:bodyPr/>
          <a:lstStyle/>
          <a:p>
            <a:fld id="{7079BE8D-662F-964F-85B8-98CDA8380E7A}" type="datetimeFigureOut">
              <a:rPr lang="fr-CA" smtClean="0"/>
              <a:t>2023-02-23</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4D554A09-3783-8B4A-8EC6-D3725F1B64DA}" type="slidenum">
              <a:rPr lang="fr-CA" smtClean="0"/>
              <a:t>‹n°›</a:t>
            </a:fld>
            <a:endParaRPr lang="fr-CA"/>
          </a:p>
        </p:txBody>
      </p:sp>
    </p:spTree>
    <p:extLst>
      <p:ext uri="{BB962C8B-B14F-4D97-AF65-F5344CB8AC3E}">
        <p14:creationId xmlns:p14="http://schemas.microsoft.com/office/powerpoint/2010/main" val="3469409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56264" y="958373"/>
            <a:ext cx="23287673" cy="3479296"/>
          </a:xfrm>
          <a:prstGeom prst="rect">
            <a:avLst/>
          </a:prstGeom>
        </p:spPr>
        <p:txBody>
          <a:bodyPr vert="horz" lIns="91440" tIns="45720" rIns="91440" bIns="45720" rtlCol="0" anchor="ctr">
            <a:normAutofit/>
          </a:bodyPr>
          <a:lstStyle/>
          <a:p>
            <a:r>
              <a:rPr lang="fr-CA"/>
              <a:t>Modifier le style du titre</a:t>
            </a:r>
            <a:endParaRPr lang="en-US" dirty="0"/>
          </a:p>
        </p:txBody>
      </p:sp>
      <p:sp>
        <p:nvSpPr>
          <p:cNvPr id="3" name="Text Placeholder 2"/>
          <p:cNvSpPr>
            <a:spLocks noGrp="1"/>
          </p:cNvSpPr>
          <p:nvPr>
            <p:ph type="body" idx="1"/>
          </p:nvPr>
        </p:nvSpPr>
        <p:spPr>
          <a:xfrm>
            <a:off x="1856264" y="4791843"/>
            <a:ext cx="23287673" cy="11421255"/>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dirty="0"/>
          </a:p>
        </p:txBody>
      </p:sp>
      <p:sp>
        <p:nvSpPr>
          <p:cNvPr id="4" name="Date Placeholder 3"/>
          <p:cNvSpPr>
            <a:spLocks noGrp="1"/>
          </p:cNvSpPr>
          <p:nvPr>
            <p:ph type="dt" sz="half" idx="2"/>
          </p:nvPr>
        </p:nvSpPr>
        <p:spPr>
          <a:xfrm>
            <a:off x="1856264" y="16683952"/>
            <a:ext cx="6075045" cy="958369"/>
          </a:xfrm>
          <a:prstGeom prst="rect">
            <a:avLst/>
          </a:prstGeom>
        </p:spPr>
        <p:txBody>
          <a:bodyPr vert="horz" lIns="91440" tIns="45720" rIns="91440" bIns="45720" rtlCol="0" anchor="ctr"/>
          <a:lstStyle>
            <a:lvl1pPr algn="l">
              <a:defRPr sz="3150">
                <a:solidFill>
                  <a:schemeClr val="tx1">
                    <a:tint val="75000"/>
                  </a:schemeClr>
                </a:solidFill>
              </a:defRPr>
            </a:lvl1pPr>
          </a:lstStyle>
          <a:p>
            <a:fld id="{7079BE8D-662F-964F-85B8-98CDA8380E7A}" type="datetimeFigureOut">
              <a:rPr lang="fr-CA" smtClean="0"/>
              <a:t>2023-02-23</a:t>
            </a:fld>
            <a:endParaRPr lang="fr-CA"/>
          </a:p>
        </p:txBody>
      </p:sp>
      <p:sp>
        <p:nvSpPr>
          <p:cNvPr id="5" name="Footer Placeholder 4"/>
          <p:cNvSpPr>
            <a:spLocks noGrp="1"/>
          </p:cNvSpPr>
          <p:nvPr>
            <p:ph type="ftr" sz="quarter" idx="3"/>
          </p:nvPr>
        </p:nvSpPr>
        <p:spPr>
          <a:xfrm>
            <a:off x="8943816" y="16683952"/>
            <a:ext cx="9112568" cy="958369"/>
          </a:xfrm>
          <a:prstGeom prst="rect">
            <a:avLst/>
          </a:prstGeom>
        </p:spPr>
        <p:txBody>
          <a:bodyPr vert="horz" lIns="91440" tIns="45720" rIns="91440" bIns="45720" rtlCol="0" anchor="ctr"/>
          <a:lstStyle>
            <a:lvl1pPr algn="ctr">
              <a:defRPr sz="3150">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19068891" y="16683952"/>
            <a:ext cx="6075045" cy="958369"/>
          </a:xfrm>
          <a:prstGeom prst="rect">
            <a:avLst/>
          </a:prstGeom>
        </p:spPr>
        <p:txBody>
          <a:bodyPr vert="horz" lIns="91440" tIns="45720" rIns="91440" bIns="45720" rtlCol="0" anchor="ctr"/>
          <a:lstStyle>
            <a:lvl1pPr algn="r">
              <a:defRPr sz="3150">
                <a:solidFill>
                  <a:schemeClr val="tx1">
                    <a:tint val="75000"/>
                  </a:schemeClr>
                </a:solidFill>
              </a:defRPr>
            </a:lvl1pPr>
          </a:lstStyle>
          <a:p>
            <a:fld id="{4D554A09-3783-8B4A-8EC6-D3725F1B64DA}" type="slidenum">
              <a:rPr lang="fr-CA" smtClean="0"/>
              <a:t>‹n°›</a:t>
            </a:fld>
            <a:endParaRPr lang="fr-CA"/>
          </a:p>
        </p:txBody>
      </p:sp>
    </p:spTree>
    <p:extLst>
      <p:ext uri="{BB962C8B-B14F-4D97-AF65-F5344CB8AC3E}">
        <p14:creationId xmlns:p14="http://schemas.microsoft.com/office/powerpoint/2010/main" val="30268448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400117" rtl="0" eaLnBrk="1" latinLnBrk="0" hangingPunct="1">
        <a:lnSpc>
          <a:spcPct val="90000"/>
        </a:lnSpc>
        <a:spcBef>
          <a:spcPct val="0"/>
        </a:spcBef>
        <a:buNone/>
        <a:defRPr sz="11549" kern="1200">
          <a:solidFill>
            <a:schemeClr val="tx1"/>
          </a:solidFill>
          <a:latin typeface="+mj-lt"/>
          <a:ea typeface="+mj-ea"/>
          <a:cs typeface="+mj-cs"/>
        </a:defRPr>
      </a:lvl1pPr>
    </p:titleStyle>
    <p:bodyStyle>
      <a:lvl1pPr marL="600029" indent="-600029" algn="l" defTabSz="2400117" rtl="0" eaLnBrk="1" latinLnBrk="0" hangingPunct="1">
        <a:lnSpc>
          <a:spcPct val="90000"/>
        </a:lnSpc>
        <a:spcBef>
          <a:spcPts val="2625"/>
        </a:spcBef>
        <a:buFont typeface="Arial" panose="020B0604020202020204" pitchFamily="34" charset="0"/>
        <a:buChar char="•"/>
        <a:defRPr sz="7349" kern="1200">
          <a:solidFill>
            <a:schemeClr val="tx1"/>
          </a:solidFill>
          <a:latin typeface="+mn-lt"/>
          <a:ea typeface="+mn-ea"/>
          <a:cs typeface="+mn-cs"/>
        </a:defRPr>
      </a:lvl1pPr>
      <a:lvl2pPr marL="1800088" indent="-600029" algn="l" defTabSz="2400117" rtl="0" eaLnBrk="1" latinLnBrk="0" hangingPunct="1">
        <a:lnSpc>
          <a:spcPct val="90000"/>
        </a:lnSpc>
        <a:spcBef>
          <a:spcPts val="1312"/>
        </a:spcBef>
        <a:buFont typeface="Arial" panose="020B0604020202020204" pitchFamily="34" charset="0"/>
        <a:buChar char="•"/>
        <a:defRPr sz="6300" kern="1200">
          <a:solidFill>
            <a:schemeClr val="tx1"/>
          </a:solidFill>
          <a:latin typeface="+mn-lt"/>
          <a:ea typeface="+mn-ea"/>
          <a:cs typeface="+mn-cs"/>
        </a:defRPr>
      </a:lvl2pPr>
      <a:lvl3pPr marL="3000146" indent="-600029" algn="l" defTabSz="2400117" rtl="0" eaLnBrk="1" latinLnBrk="0" hangingPunct="1">
        <a:lnSpc>
          <a:spcPct val="90000"/>
        </a:lnSpc>
        <a:spcBef>
          <a:spcPts val="1312"/>
        </a:spcBef>
        <a:buFont typeface="Arial" panose="020B0604020202020204" pitchFamily="34" charset="0"/>
        <a:buChar char="•"/>
        <a:defRPr sz="5250" kern="1200">
          <a:solidFill>
            <a:schemeClr val="tx1"/>
          </a:solidFill>
          <a:latin typeface="+mn-lt"/>
          <a:ea typeface="+mn-ea"/>
          <a:cs typeface="+mn-cs"/>
        </a:defRPr>
      </a:lvl3pPr>
      <a:lvl4pPr marL="4200205"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4pPr>
      <a:lvl5pPr marL="5400264"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5pPr>
      <a:lvl6pPr marL="6600322"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6pPr>
      <a:lvl7pPr marL="7800381"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7pPr>
      <a:lvl8pPr marL="9000439"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8pPr>
      <a:lvl9pPr marL="10200498"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9pPr>
    </p:bodyStyle>
    <p:otherStyle>
      <a:defPPr>
        <a:defRPr lang="en-US"/>
      </a:defPPr>
      <a:lvl1pPr marL="0" algn="l" defTabSz="2400117" rtl="0" eaLnBrk="1" latinLnBrk="0" hangingPunct="1">
        <a:defRPr sz="4725" kern="1200">
          <a:solidFill>
            <a:schemeClr val="tx1"/>
          </a:solidFill>
          <a:latin typeface="+mn-lt"/>
          <a:ea typeface="+mn-ea"/>
          <a:cs typeface="+mn-cs"/>
        </a:defRPr>
      </a:lvl1pPr>
      <a:lvl2pPr marL="1200059" algn="l" defTabSz="2400117" rtl="0" eaLnBrk="1" latinLnBrk="0" hangingPunct="1">
        <a:defRPr sz="4725" kern="1200">
          <a:solidFill>
            <a:schemeClr val="tx1"/>
          </a:solidFill>
          <a:latin typeface="+mn-lt"/>
          <a:ea typeface="+mn-ea"/>
          <a:cs typeface="+mn-cs"/>
        </a:defRPr>
      </a:lvl2pPr>
      <a:lvl3pPr marL="2400117" algn="l" defTabSz="2400117" rtl="0" eaLnBrk="1" latinLnBrk="0" hangingPunct="1">
        <a:defRPr sz="4725" kern="1200">
          <a:solidFill>
            <a:schemeClr val="tx1"/>
          </a:solidFill>
          <a:latin typeface="+mn-lt"/>
          <a:ea typeface="+mn-ea"/>
          <a:cs typeface="+mn-cs"/>
        </a:defRPr>
      </a:lvl3pPr>
      <a:lvl4pPr marL="3600176" algn="l" defTabSz="2400117" rtl="0" eaLnBrk="1" latinLnBrk="0" hangingPunct="1">
        <a:defRPr sz="4725" kern="1200">
          <a:solidFill>
            <a:schemeClr val="tx1"/>
          </a:solidFill>
          <a:latin typeface="+mn-lt"/>
          <a:ea typeface="+mn-ea"/>
          <a:cs typeface="+mn-cs"/>
        </a:defRPr>
      </a:lvl4pPr>
      <a:lvl5pPr marL="4800234" algn="l" defTabSz="2400117" rtl="0" eaLnBrk="1" latinLnBrk="0" hangingPunct="1">
        <a:defRPr sz="4725" kern="1200">
          <a:solidFill>
            <a:schemeClr val="tx1"/>
          </a:solidFill>
          <a:latin typeface="+mn-lt"/>
          <a:ea typeface="+mn-ea"/>
          <a:cs typeface="+mn-cs"/>
        </a:defRPr>
      </a:lvl5pPr>
      <a:lvl6pPr marL="6000293" algn="l" defTabSz="2400117" rtl="0" eaLnBrk="1" latinLnBrk="0" hangingPunct="1">
        <a:defRPr sz="4725" kern="1200">
          <a:solidFill>
            <a:schemeClr val="tx1"/>
          </a:solidFill>
          <a:latin typeface="+mn-lt"/>
          <a:ea typeface="+mn-ea"/>
          <a:cs typeface="+mn-cs"/>
        </a:defRPr>
      </a:lvl6pPr>
      <a:lvl7pPr marL="7200351" algn="l" defTabSz="2400117" rtl="0" eaLnBrk="1" latinLnBrk="0" hangingPunct="1">
        <a:defRPr sz="4725" kern="1200">
          <a:solidFill>
            <a:schemeClr val="tx1"/>
          </a:solidFill>
          <a:latin typeface="+mn-lt"/>
          <a:ea typeface="+mn-ea"/>
          <a:cs typeface="+mn-cs"/>
        </a:defRPr>
      </a:lvl7pPr>
      <a:lvl8pPr marL="8400410" algn="l" defTabSz="2400117" rtl="0" eaLnBrk="1" latinLnBrk="0" hangingPunct="1">
        <a:defRPr sz="4725" kern="1200">
          <a:solidFill>
            <a:schemeClr val="tx1"/>
          </a:solidFill>
          <a:latin typeface="+mn-lt"/>
          <a:ea typeface="+mn-ea"/>
          <a:cs typeface="+mn-cs"/>
        </a:defRPr>
      </a:lvl8pPr>
      <a:lvl9pPr marL="9600468" algn="l" defTabSz="2400117" rtl="0" eaLnBrk="1" latinLnBrk="0" hangingPunct="1">
        <a:defRPr sz="47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13" Type="http://schemas.microsoft.com/office/2007/relationships/diagramDrawing" Target="../diagrams/drawing1.xml"/><Relationship Id="rId18" Type="http://schemas.openxmlformats.org/officeDocument/2006/relationships/diagramColors" Target="../diagrams/colors2.xml"/><Relationship Id="rId3" Type="http://schemas.openxmlformats.org/officeDocument/2006/relationships/image" Target="../media/image1.png"/><Relationship Id="rId21" Type="http://schemas.openxmlformats.org/officeDocument/2006/relationships/image" Target="../media/image5.png"/><Relationship Id="rId7" Type="http://schemas.openxmlformats.org/officeDocument/2006/relationships/chart" Target="../charts/chart2.xml"/><Relationship Id="rId12" Type="http://schemas.openxmlformats.org/officeDocument/2006/relationships/diagramColors" Target="../diagrams/colors1.xml"/><Relationship Id="rId17" Type="http://schemas.openxmlformats.org/officeDocument/2006/relationships/diagramQuickStyle" Target="../diagrams/quickStyle2.xml"/><Relationship Id="rId2" Type="http://schemas.openxmlformats.org/officeDocument/2006/relationships/notesSlide" Target="../notesSlides/notesSlide1.xml"/><Relationship Id="rId16" Type="http://schemas.openxmlformats.org/officeDocument/2006/relationships/diagramLayout" Target="../diagrams/layout2.xml"/><Relationship Id="rId20"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chart" Target="../charts/chart1.xml"/><Relationship Id="rId11" Type="http://schemas.openxmlformats.org/officeDocument/2006/relationships/diagramQuickStyle" Target="../diagrams/quickStyle1.xml"/><Relationship Id="rId5" Type="http://schemas.openxmlformats.org/officeDocument/2006/relationships/image" Target="../media/image3.svg"/><Relationship Id="rId15" Type="http://schemas.openxmlformats.org/officeDocument/2006/relationships/diagramData" Target="../diagrams/data2.xml"/><Relationship Id="rId10" Type="http://schemas.openxmlformats.org/officeDocument/2006/relationships/diagramLayout" Target="../diagrams/layout1.xml"/><Relationship Id="rId19" Type="http://schemas.microsoft.com/office/2007/relationships/diagramDrawing" Target="../diagrams/drawing2.xml"/><Relationship Id="rId4" Type="http://schemas.openxmlformats.org/officeDocument/2006/relationships/image" Target="../media/image2.svg"/><Relationship Id="rId9" Type="http://schemas.openxmlformats.org/officeDocument/2006/relationships/diagramData" Target="../diagrams/data1.xml"/><Relationship Id="rId14" Type="http://schemas.openxmlformats.org/officeDocument/2006/relationships/chart" Target="../charts/chart4.xml"/></Relationships>
</file>

<file path=ppt/slides/_rels/slide2.xml.rels><?xml version="1.0" encoding="UTF-8" standalone="yes"?>
<Relationships xmlns="http://schemas.openxmlformats.org/package/2006/relationships"><Relationship Id="rId8" Type="http://schemas.openxmlformats.org/officeDocument/2006/relationships/chart" Target="../charts/chart6.xml"/><Relationship Id="rId13" Type="http://schemas.openxmlformats.org/officeDocument/2006/relationships/diagramQuickStyle" Target="../diagrams/quickStyle4.xml"/><Relationship Id="rId3" Type="http://schemas.openxmlformats.org/officeDocument/2006/relationships/diagramLayout" Target="../diagrams/layout3.xml"/><Relationship Id="rId7" Type="http://schemas.openxmlformats.org/officeDocument/2006/relationships/chart" Target="../charts/chart5.xml"/><Relationship Id="rId12" Type="http://schemas.openxmlformats.org/officeDocument/2006/relationships/diagramLayout" Target="../diagrams/layout4.xml"/><Relationship Id="rId17" Type="http://schemas.openxmlformats.org/officeDocument/2006/relationships/image" Target="../media/image5.png"/><Relationship Id="rId2" Type="http://schemas.openxmlformats.org/officeDocument/2006/relationships/diagramData" Target="../diagrams/data3.xml"/><Relationship Id="rId16" Type="http://schemas.openxmlformats.org/officeDocument/2006/relationships/image" Target="../media/image4.jpg"/><Relationship Id="rId1" Type="http://schemas.openxmlformats.org/officeDocument/2006/relationships/slideLayout" Target="../slideLayouts/slideLayout2.xml"/><Relationship Id="rId6" Type="http://schemas.microsoft.com/office/2007/relationships/diagramDrawing" Target="../diagrams/drawing3.xml"/><Relationship Id="rId11" Type="http://schemas.openxmlformats.org/officeDocument/2006/relationships/diagramData" Target="../diagrams/data4.xml"/><Relationship Id="rId5" Type="http://schemas.openxmlformats.org/officeDocument/2006/relationships/diagramColors" Target="../diagrams/colors3.xml"/><Relationship Id="rId15" Type="http://schemas.microsoft.com/office/2007/relationships/diagramDrawing" Target="../diagrams/drawing4.xml"/><Relationship Id="rId10" Type="http://schemas.openxmlformats.org/officeDocument/2006/relationships/chart" Target="../charts/chart8.xml"/><Relationship Id="rId4" Type="http://schemas.openxmlformats.org/officeDocument/2006/relationships/diagramQuickStyle" Target="../diagrams/quickStyle3.xml"/><Relationship Id="rId9" Type="http://schemas.openxmlformats.org/officeDocument/2006/relationships/chart" Target="../charts/chart7.xml"/><Relationship Id="rId14" Type="http://schemas.openxmlformats.org/officeDocument/2006/relationships/diagramColors" Target="../diagrams/colors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Connecteur droit 105">
            <a:extLst>
              <a:ext uri="{FF2B5EF4-FFF2-40B4-BE49-F238E27FC236}">
                <a16:creationId xmlns:a16="http://schemas.microsoft.com/office/drawing/2014/main" id="{A8959A82-A78A-1446-A0C1-E4524B5B09C1}"/>
              </a:ext>
            </a:extLst>
          </p:cNvPr>
          <p:cNvCxnSpPr>
            <a:cxnSpLocks/>
          </p:cNvCxnSpPr>
          <p:nvPr/>
        </p:nvCxnSpPr>
        <p:spPr>
          <a:xfrm>
            <a:off x="8908866" y="3020992"/>
            <a:ext cx="0" cy="14498260"/>
          </a:xfrm>
          <a:prstGeom prst="line">
            <a:avLst/>
          </a:prstGeom>
          <a:ln w="63500" cap="rnd">
            <a:solidFill>
              <a:schemeClr val="accent2"/>
            </a:solidFill>
            <a:prstDash val="sysDot"/>
            <a:round/>
          </a:ln>
        </p:spPr>
        <p:style>
          <a:lnRef idx="1">
            <a:schemeClr val="accent2"/>
          </a:lnRef>
          <a:fillRef idx="0">
            <a:schemeClr val="accent2"/>
          </a:fillRef>
          <a:effectRef idx="0">
            <a:schemeClr val="accent2"/>
          </a:effectRef>
          <a:fontRef idx="minor">
            <a:schemeClr val="tx1"/>
          </a:fontRef>
        </p:style>
      </p:cxnSp>
      <p:sp>
        <p:nvSpPr>
          <p:cNvPr id="15" name="ZoneTexte 14">
            <a:extLst>
              <a:ext uri="{FF2B5EF4-FFF2-40B4-BE49-F238E27FC236}">
                <a16:creationId xmlns:a16="http://schemas.microsoft.com/office/drawing/2014/main" id="{52E3ED9D-9B4F-0844-8C79-07999E636E10}"/>
              </a:ext>
            </a:extLst>
          </p:cNvPr>
          <p:cNvSpPr txBox="1"/>
          <p:nvPr/>
        </p:nvSpPr>
        <p:spPr>
          <a:xfrm>
            <a:off x="9495496" y="2836449"/>
            <a:ext cx="8137010" cy="677108"/>
          </a:xfrm>
          <a:prstGeom prst="rect">
            <a:avLst/>
          </a:prstGeom>
          <a:noFill/>
        </p:spPr>
        <p:txBody>
          <a:bodyPr wrap="square" rtlCol="0" anchor="ctr">
            <a:spAutoFit/>
          </a:bodyPr>
          <a:lstStyle/>
          <a:p>
            <a:r>
              <a:rPr lang="fr-CA" sz="3800" b="1" dirty="0">
                <a:solidFill>
                  <a:schemeClr val="accent2">
                    <a:lumMod val="75000"/>
                  </a:schemeClr>
                </a:solidFill>
                <a:latin typeface="Beausite Classic Clear" panose="020B0503030502060203" pitchFamily="34" charset="0"/>
                <a:cs typeface="Rando Regular" pitchFamily="2" charset="77"/>
              </a:rPr>
              <a:t>RESULTATS</a:t>
            </a:r>
          </a:p>
        </p:txBody>
      </p:sp>
      <p:cxnSp>
        <p:nvCxnSpPr>
          <p:cNvPr id="28" name="Connecteur droit 27">
            <a:extLst>
              <a:ext uri="{FF2B5EF4-FFF2-40B4-BE49-F238E27FC236}">
                <a16:creationId xmlns:a16="http://schemas.microsoft.com/office/drawing/2014/main" id="{E35E4FB9-2715-004A-B7AB-39B71FA2F1D7}"/>
              </a:ext>
            </a:extLst>
          </p:cNvPr>
          <p:cNvCxnSpPr>
            <a:cxnSpLocks/>
          </p:cNvCxnSpPr>
          <p:nvPr/>
        </p:nvCxnSpPr>
        <p:spPr>
          <a:xfrm>
            <a:off x="9597301" y="3692582"/>
            <a:ext cx="7641551" cy="0"/>
          </a:xfrm>
          <a:prstGeom prst="line">
            <a:avLst/>
          </a:prstGeom>
          <a:ln w="38100">
            <a:solidFill>
              <a:schemeClr val="accent2">
                <a:lumMod val="90000"/>
              </a:schemeClr>
            </a:solidFill>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96ED9869-82BD-4945-9F1D-B5E7B4DDD1E2}"/>
              </a:ext>
            </a:extLst>
          </p:cNvPr>
          <p:cNvGrpSpPr/>
          <p:nvPr/>
        </p:nvGrpSpPr>
        <p:grpSpPr>
          <a:xfrm>
            <a:off x="9611389" y="3958034"/>
            <a:ext cx="7641550" cy="707887"/>
            <a:chOff x="9761419" y="3958034"/>
            <a:chExt cx="7641550" cy="707887"/>
          </a:xfrm>
        </p:grpSpPr>
        <p:sp>
          <p:nvSpPr>
            <p:cNvPr id="35" name="Rectangle 34">
              <a:extLst>
                <a:ext uri="{FF2B5EF4-FFF2-40B4-BE49-F238E27FC236}">
                  <a16:creationId xmlns:a16="http://schemas.microsoft.com/office/drawing/2014/main" id="{FB953ED1-1930-F64D-9C54-230DD0510300}"/>
                </a:ext>
              </a:extLst>
            </p:cNvPr>
            <p:cNvSpPr/>
            <p:nvPr/>
          </p:nvSpPr>
          <p:spPr>
            <a:xfrm>
              <a:off x="10161164" y="4067066"/>
              <a:ext cx="7241805" cy="48982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31" name="Ellipse 30">
              <a:extLst>
                <a:ext uri="{FF2B5EF4-FFF2-40B4-BE49-F238E27FC236}">
                  <a16:creationId xmlns:a16="http://schemas.microsoft.com/office/drawing/2014/main" id="{A6E836C3-6477-4140-A94E-FAB43F7FC6DE}"/>
                </a:ext>
              </a:extLst>
            </p:cNvPr>
            <p:cNvSpPr/>
            <p:nvPr/>
          </p:nvSpPr>
          <p:spPr>
            <a:xfrm>
              <a:off x="9761419" y="3958034"/>
              <a:ext cx="707887" cy="70788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63" name="ZoneTexte 62">
              <a:extLst>
                <a:ext uri="{FF2B5EF4-FFF2-40B4-BE49-F238E27FC236}">
                  <a16:creationId xmlns:a16="http://schemas.microsoft.com/office/drawing/2014/main" id="{7ACF3407-4D45-164C-A23B-9CF72F17E074}"/>
                </a:ext>
              </a:extLst>
            </p:cNvPr>
            <p:cNvSpPr txBox="1"/>
            <p:nvPr/>
          </p:nvSpPr>
          <p:spPr>
            <a:xfrm>
              <a:off x="10555558" y="4078158"/>
              <a:ext cx="6847410" cy="467638"/>
            </a:xfrm>
            <a:prstGeom prst="rect">
              <a:avLst/>
            </a:prstGeom>
            <a:noFill/>
          </p:spPr>
          <p:txBody>
            <a:bodyPr wrap="square" rtlCol="0" anchor="ctr">
              <a:spAutoFit/>
            </a:bodyPr>
            <a:lstStyle/>
            <a:p>
              <a:r>
                <a:rPr lang="fr-CA" sz="2400" b="1" dirty="0">
                  <a:solidFill>
                    <a:schemeClr val="bg1"/>
                  </a:solidFill>
                  <a:latin typeface="Beausite Classic Clear" panose="020B0503030502060203" pitchFamily="34" charset="0"/>
                  <a:cs typeface="Rando Regular" pitchFamily="2" charset="77"/>
                </a:rPr>
                <a:t>RÉSULTAT 1</a:t>
              </a:r>
            </a:p>
          </p:txBody>
        </p:sp>
        <p:pic>
          <p:nvPicPr>
            <p:cNvPr id="82" name="Graphique 81" descr="Fauteuil roulant neuf">
              <a:extLst>
                <a:ext uri="{FF2B5EF4-FFF2-40B4-BE49-F238E27FC236}">
                  <a16:creationId xmlns:a16="http://schemas.microsoft.com/office/drawing/2014/main" id="{1BB7347F-A57A-8649-914C-57A4E383B2A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852855" y="4049470"/>
              <a:ext cx="525015" cy="525015"/>
            </a:xfrm>
            <a:prstGeom prst="rect">
              <a:avLst/>
            </a:prstGeom>
          </p:spPr>
        </p:pic>
      </p:grpSp>
      <p:grpSp>
        <p:nvGrpSpPr>
          <p:cNvPr id="6" name="Groupe 5">
            <a:extLst>
              <a:ext uri="{FF2B5EF4-FFF2-40B4-BE49-F238E27FC236}">
                <a16:creationId xmlns:a16="http://schemas.microsoft.com/office/drawing/2014/main" id="{7E72E0B3-D91F-9C4A-84F1-C6D67C34707C}"/>
              </a:ext>
            </a:extLst>
          </p:cNvPr>
          <p:cNvGrpSpPr/>
          <p:nvPr/>
        </p:nvGrpSpPr>
        <p:grpSpPr>
          <a:xfrm>
            <a:off x="9611389" y="8480804"/>
            <a:ext cx="7641550" cy="707887"/>
            <a:chOff x="9761419" y="8734804"/>
            <a:chExt cx="7641550" cy="707887"/>
          </a:xfrm>
        </p:grpSpPr>
        <p:sp>
          <p:nvSpPr>
            <p:cNvPr id="87" name="Rectangle 86">
              <a:extLst>
                <a:ext uri="{FF2B5EF4-FFF2-40B4-BE49-F238E27FC236}">
                  <a16:creationId xmlns:a16="http://schemas.microsoft.com/office/drawing/2014/main" id="{2201732F-3351-7943-92FA-1B9BF98EFF89}"/>
                </a:ext>
              </a:extLst>
            </p:cNvPr>
            <p:cNvSpPr/>
            <p:nvPr/>
          </p:nvSpPr>
          <p:spPr>
            <a:xfrm>
              <a:off x="10161164" y="8843836"/>
              <a:ext cx="7241805" cy="48982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88" name="Ellipse 87">
              <a:extLst>
                <a:ext uri="{FF2B5EF4-FFF2-40B4-BE49-F238E27FC236}">
                  <a16:creationId xmlns:a16="http://schemas.microsoft.com/office/drawing/2014/main" id="{3F924D3D-84AA-9E48-B9FB-80ABDE861A65}"/>
                </a:ext>
              </a:extLst>
            </p:cNvPr>
            <p:cNvSpPr/>
            <p:nvPr/>
          </p:nvSpPr>
          <p:spPr>
            <a:xfrm>
              <a:off x="9761419" y="8734804"/>
              <a:ext cx="707887" cy="70788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89" name="ZoneTexte 88">
              <a:extLst>
                <a:ext uri="{FF2B5EF4-FFF2-40B4-BE49-F238E27FC236}">
                  <a16:creationId xmlns:a16="http://schemas.microsoft.com/office/drawing/2014/main" id="{8ADB1739-FC54-3249-A1A6-1D6297A24A4F}"/>
                </a:ext>
              </a:extLst>
            </p:cNvPr>
            <p:cNvSpPr txBox="1"/>
            <p:nvPr/>
          </p:nvSpPr>
          <p:spPr>
            <a:xfrm>
              <a:off x="10555558" y="8854928"/>
              <a:ext cx="6847410" cy="467638"/>
            </a:xfrm>
            <a:prstGeom prst="rect">
              <a:avLst/>
            </a:prstGeom>
            <a:noFill/>
          </p:spPr>
          <p:txBody>
            <a:bodyPr wrap="square" rtlCol="0" anchor="ctr">
              <a:spAutoFit/>
            </a:bodyPr>
            <a:lstStyle/>
            <a:p>
              <a:r>
                <a:rPr lang="fr-CA" sz="2400" b="1" dirty="0">
                  <a:solidFill>
                    <a:schemeClr val="bg1"/>
                  </a:solidFill>
                  <a:latin typeface="Beausite Classic Clear" panose="020B0503030502060203" pitchFamily="34" charset="0"/>
                  <a:cs typeface="Rando Regular" pitchFamily="2" charset="77"/>
                </a:rPr>
                <a:t>RÉSULTAT 2</a:t>
              </a:r>
            </a:p>
          </p:txBody>
        </p:sp>
        <p:pic>
          <p:nvPicPr>
            <p:cNvPr id="90" name="Graphique 89" descr="Fauteuil roulant neuf">
              <a:extLst>
                <a:ext uri="{FF2B5EF4-FFF2-40B4-BE49-F238E27FC236}">
                  <a16:creationId xmlns:a16="http://schemas.microsoft.com/office/drawing/2014/main" id="{2BAEE91D-F5AC-D041-9892-9C35FF9B7D79}"/>
                </a:ext>
              </a:extLst>
            </p:cNvPr>
            <p:cNvPicPr>
              <a:picLocks noChangeAspect="1"/>
            </p:cNvPicPr>
            <p:nvPr/>
          </p:nvPicPr>
          <p:blipFill>
            <a:blip r:embed="rId3">
              <a:extLst>
                <a:ext uri="{96DAC541-7B7A-43D3-8B79-37D633B846F1}">
                  <asvg:svgBlip xmlns:asvg="http://schemas.microsoft.com/office/drawing/2016/SVG/main" r:embed="rId5"/>
                </a:ext>
              </a:extLst>
            </a:blip>
            <a:stretch>
              <a:fillRect/>
            </a:stretch>
          </p:blipFill>
          <p:spPr>
            <a:xfrm>
              <a:off x="9852855" y="8826240"/>
              <a:ext cx="525015" cy="525015"/>
            </a:xfrm>
            <a:prstGeom prst="rect">
              <a:avLst/>
            </a:prstGeom>
          </p:spPr>
        </p:pic>
      </p:grpSp>
      <p:grpSp>
        <p:nvGrpSpPr>
          <p:cNvPr id="8" name="Groupe 7">
            <a:extLst>
              <a:ext uri="{FF2B5EF4-FFF2-40B4-BE49-F238E27FC236}">
                <a16:creationId xmlns:a16="http://schemas.microsoft.com/office/drawing/2014/main" id="{B0ED52A1-6788-C044-B96D-8E8372993D23}"/>
              </a:ext>
            </a:extLst>
          </p:cNvPr>
          <p:cNvGrpSpPr/>
          <p:nvPr/>
        </p:nvGrpSpPr>
        <p:grpSpPr>
          <a:xfrm>
            <a:off x="9611389" y="13004306"/>
            <a:ext cx="7641550" cy="707887"/>
            <a:chOff x="9761419" y="13385306"/>
            <a:chExt cx="7641550" cy="707887"/>
          </a:xfrm>
        </p:grpSpPr>
        <p:sp>
          <p:nvSpPr>
            <p:cNvPr id="92" name="Rectangle 91">
              <a:extLst>
                <a:ext uri="{FF2B5EF4-FFF2-40B4-BE49-F238E27FC236}">
                  <a16:creationId xmlns:a16="http://schemas.microsoft.com/office/drawing/2014/main" id="{D0625DED-ACC9-C349-B901-0D1FE81B3DB3}"/>
                </a:ext>
              </a:extLst>
            </p:cNvPr>
            <p:cNvSpPr/>
            <p:nvPr/>
          </p:nvSpPr>
          <p:spPr>
            <a:xfrm>
              <a:off x="10161164" y="13494338"/>
              <a:ext cx="7241805" cy="48982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93" name="Ellipse 92">
              <a:extLst>
                <a:ext uri="{FF2B5EF4-FFF2-40B4-BE49-F238E27FC236}">
                  <a16:creationId xmlns:a16="http://schemas.microsoft.com/office/drawing/2014/main" id="{90419DC5-C9D4-BC48-BA8E-A7868282FFB4}"/>
                </a:ext>
              </a:extLst>
            </p:cNvPr>
            <p:cNvSpPr/>
            <p:nvPr/>
          </p:nvSpPr>
          <p:spPr>
            <a:xfrm>
              <a:off x="9761419" y="13385306"/>
              <a:ext cx="707887" cy="70788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94" name="ZoneTexte 93">
              <a:extLst>
                <a:ext uri="{FF2B5EF4-FFF2-40B4-BE49-F238E27FC236}">
                  <a16:creationId xmlns:a16="http://schemas.microsoft.com/office/drawing/2014/main" id="{7B20BC40-1D57-0742-AC1F-E089F2D32BEF}"/>
                </a:ext>
              </a:extLst>
            </p:cNvPr>
            <p:cNvSpPr txBox="1"/>
            <p:nvPr/>
          </p:nvSpPr>
          <p:spPr>
            <a:xfrm>
              <a:off x="10555558" y="13505430"/>
              <a:ext cx="6847410" cy="467638"/>
            </a:xfrm>
            <a:prstGeom prst="rect">
              <a:avLst/>
            </a:prstGeom>
            <a:noFill/>
          </p:spPr>
          <p:txBody>
            <a:bodyPr wrap="square" rtlCol="0" anchor="ctr">
              <a:spAutoFit/>
            </a:bodyPr>
            <a:lstStyle/>
            <a:p>
              <a:r>
                <a:rPr lang="fr-CA" sz="2400" b="1" dirty="0">
                  <a:solidFill>
                    <a:schemeClr val="bg1"/>
                  </a:solidFill>
                  <a:latin typeface="Beausite Classic Clear" panose="020B0503030502060203" pitchFamily="34" charset="0"/>
                  <a:cs typeface="Rando Regular" pitchFamily="2" charset="77"/>
                </a:rPr>
                <a:t>RÉSULTAT 3</a:t>
              </a:r>
            </a:p>
          </p:txBody>
        </p:sp>
        <p:pic>
          <p:nvPicPr>
            <p:cNvPr id="95" name="Graphique 94" descr="Fauteuil roulant neuf">
              <a:extLst>
                <a:ext uri="{FF2B5EF4-FFF2-40B4-BE49-F238E27FC236}">
                  <a16:creationId xmlns:a16="http://schemas.microsoft.com/office/drawing/2014/main" id="{CF9638A4-F8E6-0C48-B59D-59C512F6DE1F}"/>
                </a:ext>
              </a:extLst>
            </p:cNvPr>
            <p:cNvPicPr>
              <a:picLocks noChangeAspect="1"/>
            </p:cNvPicPr>
            <p:nvPr/>
          </p:nvPicPr>
          <p:blipFill>
            <a:blip r:embed="rId3">
              <a:extLst>
                <a:ext uri="{96DAC541-7B7A-43D3-8B79-37D633B846F1}">
                  <asvg:svgBlip xmlns:asvg="http://schemas.microsoft.com/office/drawing/2016/SVG/main" r:embed="rId5"/>
                </a:ext>
              </a:extLst>
            </a:blip>
            <a:stretch>
              <a:fillRect/>
            </a:stretch>
          </p:blipFill>
          <p:spPr>
            <a:xfrm>
              <a:off x="9852855" y="13476742"/>
              <a:ext cx="525015" cy="525015"/>
            </a:xfrm>
            <a:prstGeom prst="rect">
              <a:avLst/>
            </a:prstGeom>
          </p:spPr>
        </p:pic>
      </p:grpSp>
      <p:graphicFrame>
        <p:nvGraphicFramePr>
          <p:cNvPr id="58" name="Graphique 57">
            <a:extLst>
              <a:ext uri="{FF2B5EF4-FFF2-40B4-BE49-F238E27FC236}">
                <a16:creationId xmlns:a16="http://schemas.microsoft.com/office/drawing/2014/main" id="{8164ED05-B984-F64C-8174-DF56CDE8EF7F}"/>
              </a:ext>
            </a:extLst>
          </p:cNvPr>
          <p:cNvGraphicFramePr/>
          <p:nvPr/>
        </p:nvGraphicFramePr>
        <p:xfrm>
          <a:off x="9535189" y="4978737"/>
          <a:ext cx="4508305" cy="2971696"/>
        </p:xfrm>
        <a:graphic>
          <a:graphicData uri="http://schemas.openxmlformats.org/drawingml/2006/chart">
            <c:chart xmlns:c="http://schemas.openxmlformats.org/drawingml/2006/chart" xmlns:r="http://schemas.openxmlformats.org/officeDocument/2006/relationships" r:id="rId6"/>
          </a:graphicData>
        </a:graphic>
      </p:graphicFrame>
      <p:sp>
        <p:nvSpPr>
          <p:cNvPr id="59" name="ZoneTexte 58">
            <a:extLst>
              <a:ext uri="{FF2B5EF4-FFF2-40B4-BE49-F238E27FC236}">
                <a16:creationId xmlns:a16="http://schemas.microsoft.com/office/drawing/2014/main" id="{654CCEDE-3C1D-C145-8FBA-8536E94211D7}"/>
              </a:ext>
            </a:extLst>
          </p:cNvPr>
          <p:cNvSpPr txBox="1"/>
          <p:nvPr/>
        </p:nvSpPr>
        <p:spPr>
          <a:xfrm>
            <a:off x="14999334" y="5864421"/>
            <a:ext cx="2188463" cy="1200329"/>
          </a:xfrm>
          <a:prstGeom prst="rect">
            <a:avLst/>
          </a:prstGeom>
          <a:noFill/>
        </p:spPr>
        <p:txBody>
          <a:bodyPr wrap="square" rtlCol="0" anchor="ctr">
            <a:spAutoFit/>
          </a:bodyPr>
          <a:lstStyle/>
          <a:p>
            <a:pPr algn="ctr"/>
            <a:r>
              <a:rPr lang="fr-CA" sz="2400" dirty="0" err="1">
                <a:solidFill>
                  <a:schemeClr val="tx2"/>
                </a:solidFill>
                <a:latin typeface="Beausite Classic Clear" panose="020B0503030502060203" pitchFamily="34" charset="0"/>
                <a:cs typeface="Rando Regular" pitchFamily="2" charset="77"/>
              </a:rPr>
              <a:t>xxxxxxxxxxxxxxxxxxxxxxxxxxxxxxxxxxxxxxx</a:t>
            </a:r>
            <a:endParaRPr lang="fr-CA" sz="2400" dirty="0">
              <a:solidFill>
                <a:schemeClr val="tx2"/>
              </a:solidFill>
              <a:latin typeface="Beausite Classic Clear" panose="020B0503030502060203" pitchFamily="34" charset="0"/>
              <a:cs typeface="Rando Regular" pitchFamily="2" charset="77"/>
            </a:endParaRPr>
          </a:p>
        </p:txBody>
      </p:sp>
      <p:sp>
        <p:nvSpPr>
          <p:cNvPr id="60" name="ZoneTexte 59">
            <a:extLst>
              <a:ext uri="{FF2B5EF4-FFF2-40B4-BE49-F238E27FC236}">
                <a16:creationId xmlns:a16="http://schemas.microsoft.com/office/drawing/2014/main" id="{1107B93A-ECBB-2E43-A9EB-64E7E2C9E63E}"/>
              </a:ext>
            </a:extLst>
          </p:cNvPr>
          <p:cNvSpPr txBox="1"/>
          <p:nvPr/>
        </p:nvSpPr>
        <p:spPr>
          <a:xfrm>
            <a:off x="10121955" y="11980848"/>
            <a:ext cx="6620419" cy="461665"/>
          </a:xfrm>
          <a:prstGeom prst="rect">
            <a:avLst/>
          </a:prstGeom>
          <a:noFill/>
        </p:spPr>
        <p:txBody>
          <a:bodyPr wrap="square" rtlCol="0" anchor="ctr">
            <a:spAutoFit/>
          </a:bodyPr>
          <a:lstStyle/>
          <a:p>
            <a:pPr algn="ctr"/>
            <a:r>
              <a:rPr lang="fr-CA" sz="2400" dirty="0" err="1">
                <a:solidFill>
                  <a:schemeClr val="tx2"/>
                </a:solidFill>
                <a:latin typeface="Beausite Classic Clear" panose="020B0503030502060203" pitchFamily="34" charset="0"/>
                <a:cs typeface="Rando Regular" pitchFamily="2" charset="77"/>
              </a:rPr>
              <a:t>xxxxxxxxxxxxxxxxxxxxxxxxxxxxxxxxxxx</a:t>
            </a:r>
            <a:endParaRPr lang="fr-CA" sz="2400" dirty="0">
              <a:solidFill>
                <a:schemeClr val="tx2"/>
              </a:solidFill>
              <a:latin typeface="Beausite Classic Clear" panose="020B0503030502060203" pitchFamily="34" charset="0"/>
              <a:cs typeface="Rando Regular" pitchFamily="2" charset="77"/>
            </a:endParaRPr>
          </a:p>
        </p:txBody>
      </p:sp>
      <p:graphicFrame>
        <p:nvGraphicFramePr>
          <p:cNvPr id="61" name="Graphique 60">
            <a:extLst>
              <a:ext uri="{FF2B5EF4-FFF2-40B4-BE49-F238E27FC236}">
                <a16:creationId xmlns:a16="http://schemas.microsoft.com/office/drawing/2014/main" id="{1C0DBAEE-1BCB-7E4F-8FA3-D2F3FBA8DD88}"/>
              </a:ext>
            </a:extLst>
          </p:cNvPr>
          <p:cNvGraphicFramePr/>
          <p:nvPr/>
        </p:nvGraphicFramePr>
        <p:xfrm>
          <a:off x="9570203" y="9419059"/>
          <a:ext cx="7879542" cy="240659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62" name="Graphique 61">
            <a:extLst>
              <a:ext uri="{FF2B5EF4-FFF2-40B4-BE49-F238E27FC236}">
                <a16:creationId xmlns:a16="http://schemas.microsoft.com/office/drawing/2014/main" id="{85E79D2B-B93F-C743-B46E-09DEA3700C49}"/>
              </a:ext>
            </a:extLst>
          </p:cNvPr>
          <p:cNvGraphicFramePr/>
          <p:nvPr/>
        </p:nvGraphicFramePr>
        <p:xfrm>
          <a:off x="9620541" y="13990905"/>
          <a:ext cx="4508305" cy="2472876"/>
        </p:xfrm>
        <a:graphic>
          <a:graphicData uri="http://schemas.openxmlformats.org/drawingml/2006/chart">
            <c:chart xmlns:c="http://schemas.openxmlformats.org/drawingml/2006/chart" xmlns:r="http://schemas.openxmlformats.org/officeDocument/2006/relationships" r:id="rId8"/>
          </a:graphicData>
        </a:graphic>
      </p:graphicFrame>
      <p:sp>
        <p:nvSpPr>
          <p:cNvPr id="64" name="ZoneTexte 63">
            <a:extLst>
              <a:ext uri="{FF2B5EF4-FFF2-40B4-BE49-F238E27FC236}">
                <a16:creationId xmlns:a16="http://schemas.microsoft.com/office/drawing/2014/main" id="{8325D0F8-97F5-DD40-8B13-FA0ABCF7A327}"/>
              </a:ext>
            </a:extLst>
          </p:cNvPr>
          <p:cNvSpPr txBox="1"/>
          <p:nvPr/>
        </p:nvSpPr>
        <p:spPr>
          <a:xfrm>
            <a:off x="15084686" y="14627179"/>
            <a:ext cx="2188463" cy="1200329"/>
          </a:xfrm>
          <a:prstGeom prst="rect">
            <a:avLst/>
          </a:prstGeom>
          <a:noFill/>
        </p:spPr>
        <p:txBody>
          <a:bodyPr wrap="square" rtlCol="0" anchor="ctr">
            <a:spAutoFit/>
          </a:bodyPr>
          <a:lstStyle/>
          <a:p>
            <a:pPr algn="ctr"/>
            <a:r>
              <a:rPr lang="fr-CA" sz="2400" dirty="0" err="1">
                <a:solidFill>
                  <a:schemeClr val="tx2"/>
                </a:solidFill>
                <a:latin typeface="Beausite Classic Clear" panose="020B0503030502060203" pitchFamily="34" charset="0"/>
                <a:cs typeface="Rando Regular" pitchFamily="2" charset="77"/>
              </a:rPr>
              <a:t>xxxxxxxxxxxxxxxxxxxxxxxxxxxxxxxxxxxxxxx</a:t>
            </a:r>
            <a:endParaRPr lang="fr-CA" sz="2400" dirty="0">
              <a:solidFill>
                <a:schemeClr val="tx2"/>
              </a:solidFill>
              <a:latin typeface="Beausite Classic Clear" panose="020B0503030502060203" pitchFamily="34" charset="0"/>
              <a:cs typeface="Rando Regular" pitchFamily="2" charset="77"/>
            </a:endParaRPr>
          </a:p>
        </p:txBody>
      </p:sp>
      <p:sp>
        <p:nvSpPr>
          <p:cNvPr id="72" name="ZoneTexte 71">
            <a:extLst>
              <a:ext uri="{FF2B5EF4-FFF2-40B4-BE49-F238E27FC236}">
                <a16:creationId xmlns:a16="http://schemas.microsoft.com/office/drawing/2014/main" id="{E3ED0BF8-4E5C-0146-914B-7018939BCD8D}"/>
              </a:ext>
            </a:extLst>
          </p:cNvPr>
          <p:cNvSpPr txBox="1"/>
          <p:nvPr/>
        </p:nvSpPr>
        <p:spPr>
          <a:xfrm>
            <a:off x="9298853" y="16984104"/>
            <a:ext cx="8410485" cy="600164"/>
          </a:xfrm>
          <a:prstGeom prst="rect">
            <a:avLst/>
          </a:prstGeom>
          <a:noFill/>
        </p:spPr>
        <p:txBody>
          <a:bodyPr wrap="square" rtlCol="0" anchor="ctr">
            <a:spAutoFit/>
          </a:bodyPr>
          <a:lstStyle/>
          <a:p>
            <a:pPr algn="just"/>
            <a:r>
              <a:rPr lang="fr-CA" sz="1100" b="1" dirty="0">
                <a:solidFill>
                  <a:schemeClr val="tx2"/>
                </a:solidFill>
                <a:latin typeface="Beausite Classic Clear" panose="020B0503030502060203" pitchFamily="34" charset="0"/>
                <a:cs typeface="Rando Regular" pitchFamily="2" charset="77"/>
              </a:rPr>
              <a:t>Références bibliographiques : </a:t>
            </a:r>
            <a:r>
              <a:rPr lang="fr-CA" sz="1100" dirty="0">
                <a:solidFill>
                  <a:schemeClr val="tx2"/>
                </a:solidFill>
                <a:latin typeface="Beausite Classic Clear" panose="020B0503030502060203" pitchFamily="34" charset="0"/>
                <a:cs typeface="Rando Regular" pitchFamily="2" charset="77"/>
              </a:rPr>
              <a:t>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a:t>
            </a:r>
          </a:p>
        </p:txBody>
      </p:sp>
      <p:sp>
        <p:nvSpPr>
          <p:cNvPr id="75" name="Rectangle 74">
            <a:extLst>
              <a:ext uri="{FF2B5EF4-FFF2-40B4-BE49-F238E27FC236}">
                <a16:creationId xmlns:a16="http://schemas.microsoft.com/office/drawing/2014/main" id="{6AA45C26-F6D9-5843-B813-27BC45F00C78}"/>
              </a:ext>
            </a:extLst>
          </p:cNvPr>
          <p:cNvSpPr/>
          <p:nvPr/>
        </p:nvSpPr>
        <p:spPr>
          <a:xfrm>
            <a:off x="20683519" y="16867525"/>
            <a:ext cx="1793887" cy="71674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76" name="Rectangle 75">
            <a:extLst>
              <a:ext uri="{FF2B5EF4-FFF2-40B4-BE49-F238E27FC236}">
                <a16:creationId xmlns:a16="http://schemas.microsoft.com/office/drawing/2014/main" id="{9B790D3F-C5C5-D442-8F03-B35095663B13}"/>
              </a:ext>
            </a:extLst>
          </p:cNvPr>
          <p:cNvSpPr/>
          <p:nvPr/>
        </p:nvSpPr>
        <p:spPr>
          <a:xfrm>
            <a:off x="22632074" y="16867524"/>
            <a:ext cx="1793887" cy="71674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77" name="Rectangle 76">
            <a:extLst>
              <a:ext uri="{FF2B5EF4-FFF2-40B4-BE49-F238E27FC236}">
                <a16:creationId xmlns:a16="http://schemas.microsoft.com/office/drawing/2014/main" id="{3974BC74-9A34-A741-A43F-EC1B4DBD750E}"/>
              </a:ext>
            </a:extLst>
          </p:cNvPr>
          <p:cNvSpPr/>
          <p:nvPr/>
        </p:nvSpPr>
        <p:spPr>
          <a:xfrm>
            <a:off x="24580628" y="16867524"/>
            <a:ext cx="1793887" cy="71674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78" name="Rectangle 77">
            <a:extLst>
              <a:ext uri="{FF2B5EF4-FFF2-40B4-BE49-F238E27FC236}">
                <a16:creationId xmlns:a16="http://schemas.microsoft.com/office/drawing/2014/main" id="{7FDC8BE7-41E1-D54F-9225-C64CC97BC055}"/>
              </a:ext>
            </a:extLst>
          </p:cNvPr>
          <p:cNvSpPr/>
          <p:nvPr/>
        </p:nvSpPr>
        <p:spPr>
          <a:xfrm>
            <a:off x="565900" y="9167953"/>
            <a:ext cx="7660356" cy="17461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79" name="ZoneTexte 78">
            <a:extLst>
              <a:ext uri="{FF2B5EF4-FFF2-40B4-BE49-F238E27FC236}">
                <a16:creationId xmlns:a16="http://schemas.microsoft.com/office/drawing/2014/main" id="{1B55B997-1069-D644-9275-C255AAC392C4}"/>
              </a:ext>
            </a:extLst>
          </p:cNvPr>
          <p:cNvSpPr txBox="1"/>
          <p:nvPr/>
        </p:nvSpPr>
        <p:spPr>
          <a:xfrm>
            <a:off x="463967" y="11561136"/>
            <a:ext cx="8083571" cy="677108"/>
          </a:xfrm>
          <a:prstGeom prst="rect">
            <a:avLst/>
          </a:prstGeom>
          <a:noFill/>
        </p:spPr>
        <p:txBody>
          <a:bodyPr wrap="square" rtlCol="0" anchor="ctr">
            <a:spAutoFit/>
          </a:bodyPr>
          <a:lstStyle/>
          <a:p>
            <a:r>
              <a:rPr lang="fr-CA" sz="3800" b="1" dirty="0">
                <a:solidFill>
                  <a:schemeClr val="accent2">
                    <a:lumMod val="75000"/>
                  </a:schemeClr>
                </a:solidFill>
                <a:latin typeface="Beausite Classic Clear" panose="020B0503030502060203" pitchFamily="34" charset="0"/>
                <a:cs typeface="Rando Regular" pitchFamily="2" charset="77"/>
              </a:rPr>
              <a:t>METHODOLOGIE</a:t>
            </a:r>
          </a:p>
        </p:txBody>
      </p:sp>
      <p:sp>
        <p:nvSpPr>
          <p:cNvPr id="80" name="ZoneTexte 79">
            <a:extLst>
              <a:ext uri="{FF2B5EF4-FFF2-40B4-BE49-F238E27FC236}">
                <a16:creationId xmlns:a16="http://schemas.microsoft.com/office/drawing/2014/main" id="{2652E6B5-5278-574F-806F-A75D77C1EA64}"/>
              </a:ext>
            </a:extLst>
          </p:cNvPr>
          <p:cNvSpPr txBox="1"/>
          <p:nvPr/>
        </p:nvSpPr>
        <p:spPr>
          <a:xfrm>
            <a:off x="433358" y="2836449"/>
            <a:ext cx="8109305" cy="677108"/>
          </a:xfrm>
          <a:prstGeom prst="rect">
            <a:avLst/>
          </a:prstGeom>
        </p:spPr>
        <p:txBody>
          <a:bodyPr wrap="square" rtlCol="0" anchor="ctr">
            <a:spAutoFit/>
          </a:bodyPr>
          <a:lstStyle/>
          <a:p>
            <a:r>
              <a:rPr lang="fr-CA" sz="3800" b="1" dirty="0">
                <a:solidFill>
                  <a:schemeClr val="accent2">
                    <a:lumMod val="75000"/>
                  </a:schemeClr>
                </a:solidFill>
                <a:latin typeface="Beausite Classic Clear" panose="020B0503030502060203" pitchFamily="34" charset="0"/>
                <a:cs typeface="Rando Regular" pitchFamily="2" charset="77"/>
              </a:rPr>
              <a:t>INTRODUCTION</a:t>
            </a:r>
          </a:p>
        </p:txBody>
      </p:sp>
      <p:cxnSp>
        <p:nvCxnSpPr>
          <p:cNvPr id="81" name="Connecteur droit 80">
            <a:extLst>
              <a:ext uri="{FF2B5EF4-FFF2-40B4-BE49-F238E27FC236}">
                <a16:creationId xmlns:a16="http://schemas.microsoft.com/office/drawing/2014/main" id="{C5FA9583-F359-734D-AF38-3BB74F2A23EC}"/>
              </a:ext>
            </a:extLst>
          </p:cNvPr>
          <p:cNvCxnSpPr>
            <a:cxnSpLocks/>
          </p:cNvCxnSpPr>
          <p:nvPr/>
        </p:nvCxnSpPr>
        <p:spPr>
          <a:xfrm>
            <a:off x="558151" y="3692582"/>
            <a:ext cx="7641551" cy="0"/>
          </a:xfrm>
          <a:prstGeom prst="line">
            <a:avLst/>
          </a:prstGeom>
          <a:ln w="38100">
            <a:solidFill>
              <a:schemeClr val="accent2">
                <a:lumMod val="90000"/>
              </a:schemeClr>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1E383ACF-3406-804F-AD8D-719F28CC15FF}"/>
              </a:ext>
            </a:extLst>
          </p:cNvPr>
          <p:cNvCxnSpPr>
            <a:cxnSpLocks/>
          </p:cNvCxnSpPr>
          <p:nvPr/>
        </p:nvCxnSpPr>
        <p:spPr>
          <a:xfrm>
            <a:off x="575303" y="12415269"/>
            <a:ext cx="7641551" cy="0"/>
          </a:xfrm>
          <a:prstGeom prst="line">
            <a:avLst/>
          </a:prstGeom>
          <a:ln w="38100">
            <a:solidFill>
              <a:schemeClr val="accent2">
                <a:lumMod val="90000"/>
              </a:schemeClr>
            </a:solidFill>
          </a:ln>
        </p:spPr>
        <p:style>
          <a:lnRef idx="1">
            <a:schemeClr val="accent1"/>
          </a:lnRef>
          <a:fillRef idx="0">
            <a:schemeClr val="accent1"/>
          </a:fillRef>
          <a:effectRef idx="0">
            <a:schemeClr val="accent1"/>
          </a:effectRef>
          <a:fontRef idx="minor">
            <a:schemeClr val="tx1"/>
          </a:fontRef>
        </p:style>
      </p:cxnSp>
      <p:sp>
        <p:nvSpPr>
          <p:cNvPr id="101" name="ZoneTexte 100">
            <a:extLst>
              <a:ext uri="{FF2B5EF4-FFF2-40B4-BE49-F238E27FC236}">
                <a16:creationId xmlns:a16="http://schemas.microsoft.com/office/drawing/2014/main" id="{FCAD435C-B064-3747-B882-CCB1D258FB13}"/>
              </a:ext>
            </a:extLst>
          </p:cNvPr>
          <p:cNvSpPr txBox="1"/>
          <p:nvPr/>
        </p:nvSpPr>
        <p:spPr>
          <a:xfrm>
            <a:off x="461938" y="3739238"/>
            <a:ext cx="2144900" cy="1107996"/>
          </a:xfrm>
          <a:prstGeom prst="rect">
            <a:avLst/>
          </a:prstGeom>
          <a:noFill/>
        </p:spPr>
        <p:txBody>
          <a:bodyPr wrap="square" rtlCol="0" anchor="ctr">
            <a:spAutoFit/>
          </a:bodyPr>
          <a:lstStyle/>
          <a:p>
            <a:r>
              <a:rPr lang="fr-CA" sz="6600" dirty="0">
                <a:solidFill>
                  <a:schemeClr val="accent5"/>
                </a:solidFill>
                <a:latin typeface="Beausite Classic Clear" panose="020B0503030502060203" pitchFamily="34" charset="0"/>
                <a:cs typeface="Rando Regular" pitchFamily="2" charset="77"/>
              </a:rPr>
              <a:t>XX%</a:t>
            </a:r>
          </a:p>
        </p:txBody>
      </p:sp>
      <p:sp>
        <p:nvSpPr>
          <p:cNvPr id="102" name="ZoneTexte 101">
            <a:extLst>
              <a:ext uri="{FF2B5EF4-FFF2-40B4-BE49-F238E27FC236}">
                <a16:creationId xmlns:a16="http://schemas.microsoft.com/office/drawing/2014/main" id="{76FF9555-7DC3-9748-BD69-976BE80A7574}"/>
              </a:ext>
            </a:extLst>
          </p:cNvPr>
          <p:cNvSpPr txBox="1"/>
          <p:nvPr/>
        </p:nvSpPr>
        <p:spPr>
          <a:xfrm>
            <a:off x="5400281" y="5554243"/>
            <a:ext cx="2927077" cy="2677656"/>
          </a:xfrm>
          <a:prstGeom prst="rect">
            <a:avLst/>
          </a:prstGeom>
          <a:noFill/>
        </p:spPr>
        <p:txBody>
          <a:bodyPr wrap="square" rtlCol="0" anchor="ctr">
            <a:spAutoFit/>
          </a:bodyPr>
          <a:lstStyle/>
          <a:p>
            <a:pPr algn="ctr"/>
            <a:r>
              <a:rPr lang="fr-CA" sz="2400" dirty="0">
                <a:solidFill>
                  <a:schemeClr val="tx2"/>
                </a:solidFill>
                <a:latin typeface="Beausite Classic Clear" panose="020B0503030502060203" pitchFamily="34" charset="0"/>
                <a:cs typeface="Rando Regular" pitchFamily="2" charset="77"/>
              </a:rPr>
              <a:t>xxxxxxxxxxxxxxxxxxxxxxxxxxxxxxxxxxxxxxxxxxxxxxxxxxxxxxxxxxxxxxxxxxxxxxxxxxxxxxxxxxxxxxxxxxxxxxxxxxxxxxxxxxxxxxxxxxxxxxx</a:t>
            </a:r>
          </a:p>
        </p:txBody>
      </p:sp>
      <p:sp>
        <p:nvSpPr>
          <p:cNvPr id="103" name="ZoneTexte 102">
            <a:extLst>
              <a:ext uri="{FF2B5EF4-FFF2-40B4-BE49-F238E27FC236}">
                <a16:creationId xmlns:a16="http://schemas.microsoft.com/office/drawing/2014/main" id="{207253B0-E11C-B84B-8DCB-76125FF844E1}"/>
              </a:ext>
            </a:extLst>
          </p:cNvPr>
          <p:cNvSpPr txBox="1"/>
          <p:nvPr/>
        </p:nvSpPr>
        <p:spPr>
          <a:xfrm>
            <a:off x="3329413" y="3739959"/>
            <a:ext cx="2144900" cy="1107996"/>
          </a:xfrm>
          <a:prstGeom prst="rect">
            <a:avLst/>
          </a:prstGeom>
          <a:noFill/>
        </p:spPr>
        <p:txBody>
          <a:bodyPr wrap="square" rtlCol="0" anchor="ctr">
            <a:spAutoFit/>
          </a:bodyPr>
          <a:lstStyle/>
          <a:p>
            <a:r>
              <a:rPr lang="fr-CA" sz="6600" dirty="0">
                <a:solidFill>
                  <a:schemeClr val="accent5"/>
                </a:solidFill>
                <a:latin typeface="Beausite Classic Clear" panose="020B0503030502060203" pitchFamily="34" charset="0"/>
                <a:cs typeface="Rando Regular" pitchFamily="2" charset="77"/>
              </a:rPr>
              <a:t>XX%</a:t>
            </a:r>
          </a:p>
        </p:txBody>
      </p:sp>
      <p:sp>
        <p:nvSpPr>
          <p:cNvPr id="104" name="ZoneTexte 103">
            <a:extLst>
              <a:ext uri="{FF2B5EF4-FFF2-40B4-BE49-F238E27FC236}">
                <a16:creationId xmlns:a16="http://schemas.microsoft.com/office/drawing/2014/main" id="{CB05CAA6-C996-4E45-BF94-30A25C88E0A0}"/>
              </a:ext>
            </a:extLst>
          </p:cNvPr>
          <p:cNvSpPr txBox="1"/>
          <p:nvPr/>
        </p:nvSpPr>
        <p:spPr>
          <a:xfrm>
            <a:off x="6196888" y="3749109"/>
            <a:ext cx="2144900" cy="1107996"/>
          </a:xfrm>
          <a:prstGeom prst="rect">
            <a:avLst/>
          </a:prstGeom>
          <a:noFill/>
        </p:spPr>
        <p:txBody>
          <a:bodyPr wrap="square" rtlCol="0" anchor="ctr">
            <a:spAutoFit/>
          </a:bodyPr>
          <a:lstStyle/>
          <a:p>
            <a:pPr algn="r"/>
            <a:r>
              <a:rPr lang="fr-CA" sz="6600" dirty="0">
                <a:solidFill>
                  <a:schemeClr val="accent5"/>
                </a:solidFill>
                <a:latin typeface="Beausite Classic Clear" panose="020B0503030502060203" pitchFamily="34" charset="0"/>
                <a:cs typeface="Rando Regular" pitchFamily="2" charset="77"/>
              </a:rPr>
              <a:t>XX%</a:t>
            </a:r>
          </a:p>
        </p:txBody>
      </p:sp>
      <p:graphicFrame>
        <p:nvGraphicFramePr>
          <p:cNvPr id="105" name="Diagramme 104">
            <a:extLst>
              <a:ext uri="{FF2B5EF4-FFF2-40B4-BE49-F238E27FC236}">
                <a16:creationId xmlns:a16="http://schemas.microsoft.com/office/drawing/2014/main" id="{7B91FD33-C5E8-9E46-9CDD-711D96F6B15C}"/>
              </a:ext>
            </a:extLst>
          </p:cNvPr>
          <p:cNvGraphicFramePr/>
          <p:nvPr/>
        </p:nvGraphicFramePr>
        <p:xfrm>
          <a:off x="1040692" y="11808770"/>
          <a:ext cx="6710772" cy="5131083"/>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08" name="ZoneTexte 107">
            <a:extLst>
              <a:ext uri="{FF2B5EF4-FFF2-40B4-BE49-F238E27FC236}">
                <a16:creationId xmlns:a16="http://schemas.microsoft.com/office/drawing/2014/main" id="{4569E1C9-377F-674C-8520-FB92DA325BF8}"/>
              </a:ext>
            </a:extLst>
          </p:cNvPr>
          <p:cNvSpPr txBox="1"/>
          <p:nvPr/>
        </p:nvSpPr>
        <p:spPr>
          <a:xfrm>
            <a:off x="587042" y="16657224"/>
            <a:ext cx="7618072" cy="830997"/>
          </a:xfrm>
          <a:prstGeom prst="rect">
            <a:avLst/>
          </a:prstGeom>
          <a:noFill/>
        </p:spPr>
        <p:txBody>
          <a:bodyPr wrap="square" rtlCol="0" anchor="ctr">
            <a:spAutoFit/>
          </a:bodyPr>
          <a:lstStyle/>
          <a:p>
            <a:pPr algn="ctr"/>
            <a:r>
              <a:rPr lang="fr-CA" sz="2400" dirty="0">
                <a:solidFill>
                  <a:schemeClr val="tx2"/>
                </a:solidFill>
                <a:latin typeface="Beausite Classic Clear" panose="020B0503030502060203" pitchFamily="34" charset="0"/>
                <a:cs typeface="Rando Regular" pitchFamily="2" charset="77"/>
              </a:rPr>
              <a:t>xxxxxxxxxxxxxxxxxxxxxxxxxxxxxxxxxxxxxxxxxxxxxxxxxxxxxxxxxxxxxxxxxxxxxxxxxxxxxxxxxxxxxxxxxxxxxxxx</a:t>
            </a:r>
          </a:p>
        </p:txBody>
      </p:sp>
      <p:sp>
        <p:nvSpPr>
          <p:cNvPr id="110" name="ZoneTexte 109">
            <a:extLst>
              <a:ext uri="{FF2B5EF4-FFF2-40B4-BE49-F238E27FC236}">
                <a16:creationId xmlns:a16="http://schemas.microsoft.com/office/drawing/2014/main" id="{593C0829-4622-3E43-AD14-93E416184B55}"/>
              </a:ext>
            </a:extLst>
          </p:cNvPr>
          <p:cNvSpPr txBox="1"/>
          <p:nvPr/>
        </p:nvSpPr>
        <p:spPr>
          <a:xfrm>
            <a:off x="581705" y="9810208"/>
            <a:ext cx="7628747" cy="461665"/>
          </a:xfrm>
          <a:prstGeom prst="rect">
            <a:avLst/>
          </a:prstGeom>
          <a:noFill/>
        </p:spPr>
        <p:txBody>
          <a:bodyPr wrap="square" rtlCol="0" anchor="ctr">
            <a:spAutoFit/>
          </a:bodyPr>
          <a:lstStyle/>
          <a:p>
            <a:pPr algn="ctr"/>
            <a:r>
              <a:rPr lang="fr-CA" sz="2400" b="1" dirty="0">
                <a:solidFill>
                  <a:schemeClr val="bg1"/>
                </a:solidFill>
                <a:latin typeface="Beausite Classic Clear" panose="020B0503030502060203" pitchFamily="34" charset="0"/>
                <a:cs typeface="Rando Regular" pitchFamily="2" charset="77"/>
              </a:rPr>
              <a:t>Hypothèse ou intention de recherche</a:t>
            </a:r>
          </a:p>
        </p:txBody>
      </p:sp>
      <p:sp>
        <p:nvSpPr>
          <p:cNvPr id="112" name="ZoneTexte 111">
            <a:extLst>
              <a:ext uri="{FF2B5EF4-FFF2-40B4-BE49-F238E27FC236}">
                <a16:creationId xmlns:a16="http://schemas.microsoft.com/office/drawing/2014/main" id="{234D5DAC-69DA-F442-83AB-D40E1B5ACB14}"/>
              </a:ext>
            </a:extLst>
          </p:cNvPr>
          <p:cNvSpPr txBox="1"/>
          <p:nvPr/>
        </p:nvSpPr>
        <p:spPr>
          <a:xfrm>
            <a:off x="565900" y="2248624"/>
            <a:ext cx="25802623" cy="338554"/>
          </a:xfrm>
          <a:prstGeom prst="rect">
            <a:avLst/>
          </a:prstGeom>
          <a:noFill/>
        </p:spPr>
        <p:txBody>
          <a:bodyPr wrap="square" rtlCol="0" anchor="ctr">
            <a:spAutoFit/>
          </a:bodyPr>
          <a:lstStyle/>
          <a:p>
            <a:pPr algn="ctr"/>
            <a:r>
              <a:rPr lang="fr-CA" sz="1600" dirty="0">
                <a:solidFill>
                  <a:schemeClr val="bg2"/>
                </a:solidFill>
                <a:latin typeface="Beausite Classic Clear" panose="020B0503030502060203" pitchFamily="34" charset="0"/>
                <a:cs typeface="Rando Regular" pitchFamily="2" charset="77"/>
              </a:rPr>
              <a:t>Prénom </a:t>
            </a:r>
            <a:r>
              <a:rPr lang="fr-CA" sz="1600" dirty="0" err="1">
                <a:solidFill>
                  <a:schemeClr val="bg2"/>
                </a:solidFill>
                <a:latin typeface="Beausite Classic Clear" panose="020B0503030502060203" pitchFamily="34" charset="0"/>
                <a:cs typeface="Rando Regular" pitchFamily="2" charset="77"/>
              </a:rPr>
              <a:t>Nom</a:t>
            </a:r>
            <a:r>
              <a:rPr lang="fr-CA" sz="1600" baseline="30000" dirty="0" err="1">
                <a:solidFill>
                  <a:schemeClr val="bg2"/>
                </a:solidFill>
                <a:latin typeface="Beausite Classic Clear" panose="020B0503030502060203" pitchFamily="34" charset="0"/>
                <a:cs typeface="Rando Regular" pitchFamily="2" charset="77"/>
              </a:rPr>
              <a:t>x</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 Centre de Recherche Interdisciplinaire en Réadaptation et Intégration Sociale – </a:t>
            </a:r>
            <a:r>
              <a:rPr lang="fr-CA" sz="1600" dirty="0" err="1">
                <a:solidFill>
                  <a:schemeClr val="bg2"/>
                </a:solidFill>
                <a:latin typeface="Beausite Classic Clear" panose="020B0503030502060203" pitchFamily="34" charset="0"/>
                <a:cs typeface="Rando Regular" pitchFamily="2" charset="77"/>
              </a:rPr>
              <a:t>Cirris</a:t>
            </a:r>
            <a:r>
              <a:rPr lang="fr-CA" sz="1600" dirty="0">
                <a:solidFill>
                  <a:schemeClr val="bg2"/>
                </a:solidFill>
                <a:latin typeface="Beausite Classic Clear" panose="020B0503030502060203" pitchFamily="34" charset="0"/>
                <a:cs typeface="Rando Regular" pitchFamily="2" charset="77"/>
              </a:rPr>
              <a:t> - Université Laval, Québec </a:t>
            </a:r>
          </a:p>
        </p:txBody>
      </p:sp>
      <p:grpSp>
        <p:nvGrpSpPr>
          <p:cNvPr id="3" name="Groupe 2">
            <a:extLst>
              <a:ext uri="{FF2B5EF4-FFF2-40B4-BE49-F238E27FC236}">
                <a16:creationId xmlns:a16="http://schemas.microsoft.com/office/drawing/2014/main" id="{61311BB9-05B5-A74A-9F30-A2903507633E}"/>
              </a:ext>
            </a:extLst>
          </p:cNvPr>
          <p:cNvGrpSpPr/>
          <p:nvPr/>
        </p:nvGrpSpPr>
        <p:grpSpPr>
          <a:xfrm>
            <a:off x="18734964" y="3958034"/>
            <a:ext cx="7641550" cy="707887"/>
            <a:chOff x="18734964" y="3958034"/>
            <a:chExt cx="7641550" cy="707887"/>
          </a:xfrm>
        </p:grpSpPr>
        <p:sp>
          <p:nvSpPr>
            <p:cNvPr id="97" name="Rectangle 96">
              <a:extLst>
                <a:ext uri="{FF2B5EF4-FFF2-40B4-BE49-F238E27FC236}">
                  <a16:creationId xmlns:a16="http://schemas.microsoft.com/office/drawing/2014/main" id="{F9F84C9D-A01E-7E49-9AC6-851CDA66E574}"/>
                </a:ext>
              </a:extLst>
            </p:cNvPr>
            <p:cNvSpPr/>
            <p:nvPr/>
          </p:nvSpPr>
          <p:spPr>
            <a:xfrm>
              <a:off x="19134709" y="4067066"/>
              <a:ext cx="7241805" cy="48982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98" name="Ellipse 97">
              <a:extLst>
                <a:ext uri="{FF2B5EF4-FFF2-40B4-BE49-F238E27FC236}">
                  <a16:creationId xmlns:a16="http://schemas.microsoft.com/office/drawing/2014/main" id="{210DB421-C638-A646-AA89-05DDF3323E60}"/>
                </a:ext>
              </a:extLst>
            </p:cNvPr>
            <p:cNvSpPr/>
            <p:nvPr/>
          </p:nvSpPr>
          <p:spPr>
            <a:xfrm>
              <a:off x="18734964" y="3958034"/>
              <a:ext cx="707887" cy="70788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99" name="ZoneTexte 98">
              <a:extLst>
                <a:ext uri="{FF2B5EF4-FFF2-40B4-BE49-F238E27FC236}">
                  <a16:creationId xmlns:a16="http://schemas.microsoft.com/office/drawing/2014/main" id="{6DD2AC74-AD2F-D644-A6B8-EAA281E7DFC9}"/>
                </a:ext>
              </a:extLst>
            </p:cNvPr>
            <p:cNvSpPr txBox="1"/>
            <p:nvPr/>
          </p:nvSpPr>
          <p:spPr>
            <a:xfrm>
              <a:off x="19529103" y="4078158"/>
              <a:ext cx="6847410" cy="467638"/>
            </a:xfrm>
            <a:prstGeom prst="rect">
              <a:avLst/>
            </a:prstGeom>
            <a:noFill/>
          </p:spPr>
          <p:txBody>
            <a:bodyPr wrap="square" rtlCol="0" anchor="ctr">
              <a:spAutoFit/>
            </a:bodyPr>
            <a:lstStyle/>
            <a:p>
              <a:r>
                <a:rPr lang="fr-CA" sz="2400" b="1" dirty="0">
                  <a:solidFill>
                    <a:schemeClr val="bg1"/>
                  </a:solidFill>
                  <a:latin typeface="Beausite Classic Clear" panose="020B0503030502060203" pitchFamily="34" charset="0"/>
                  <a:cs typeface="Rando Regular" pitchFamily="2" charset="77"/>
                </a:rPr>
                <a:t>RÉSULTAT 4</a:t>
              </a:r>
            </a:p>
          </p:txBody>
        </p:sp>
        <p:pic>
          <p:nvPicPr>
            <p:cNvPr id="100" name="Graphique 99" descr="Fauteuil roulant neuf">
              <a:extLst>
                <a:ext uri="{FF2B5EF4-FFF2-40B4-BE49-F238E27FC236}">
                  <a16:creationId xmlns:a16="http://schemas.microsoft.com/office/drawing/2014/main" id="{1B0A24F7-37EC-494C-B780-133B55D86EA0}"/>
                </a:ext>
              </a:extLst>
            </p:cNvPr>
            <p:cNvPicPr>
              <a:picLocks noChangeAspect="1"/>
            </p:cNvPicPr>
            <p:nvPr/>
          </p:nvPicPr>
          <p:blipFill>
            <a:blip r:embed="rId3">
              <a:extLst>
                <a:ext uri="{96DAC541-7B7A-43D3-8B79-37D633B846F1}">
                  <asvg:svgBlip xmlns:asvg="http://schemas.microsoft.com/office/drawing/2016/SVG/main" r:embed="rId5"/>
                </a:ext>
              </a:extLst>
            </a:blip>
            <a:stretch>
              <a:fillRect/>
            </a:stretch>
          </p:blipFill>
          <p:spPr>
            <a:xfrm>
              <a:off x="18826400" y="4049470"/>
              <a:ext cx="525015" cy="525015"/>
            </a:xfrm>
            <a:prstGeom prst="rect">
              <a:avLst/>
            </a:prstGeom>
          </p:spPr>
        </p:pic>
      </p:grpSp>
      <p:sp>
        <p:nvSpPr>
          <p:cNvPr id="109" name="Rectangle 108">
            <a:extLst>
              <a:ext uri="{FF2B5EF4-FFF2-40B4-BE49-F238E27FC236}">
                <a16:creationId xmlns:a16="http://schemas.microsoft.com/office/drawing/2014/main" id="{70A5B748-0914-6147-8654-DA92027C74B8}"/>
              </a:ext>
            </a:extLst>
          </p:cNvPr>
          <p:cNvSpPr/>
          <p:nvPr/>
        </p:nvSpPr>
        <p:spPr>
          <a:xfrm>
            <a:off x="18734964" y="10914128"/>
            <a:ext cx="7633559" cy="54240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65" name="ZoneTexte 64">
            <a:extLst>
              <a:ext uri="{FF2B5EF4-FFF2-40B4-BE49-F238E27FC236}">
                <a16:creationId xmlns:a16="http://schemas.microsoft.com/office/drawing/2014/main" id="{088CCD0A-FFBB-6D48-BCFB-73AC8DF93321}"/>
              </a:ext>
            </a:extLst>
          </p:cNvPr>
          <p:cNvSpPr txBox="1"/>
          <p:nvPr/>
        </p:nvSpPr>
        <p:spPr>
          <a:xfrm>
            <a:off x="19246495" y="7974642"/>
            <a:ext cx="6620419" cy="461665"/>
          </a:xfrm>
          <a:prstGeom prst="rect">
            <a:avLst/>
          </a:prstGeom>
          <a:noFill/>
        </p:spPr>
        <p:txBody>
          <a:bodyPr wrap="square" rtlCol="0" anchor="ctr">
            <a:spAutoFit/>
          </a:bodyPr>
          <a:lstStyle/>
          <a:p>
            <a:pPr algn="ctr"/>
            <a:r>
              <a:rPr lang="fr-CA" sz="2400" dirty="0" err="1">
                <a:solidFill>
                  <a:schemeClr val="tx2"/>
                </a:solidFill>
                <a:latin typeface="Beausite Classic Clear" panose="020B0503030502060203" pitchFamily="34" charset="0"/>
                <a:cs typeface="Rando Regular" pitchFamily="2" charset="77"/>
              </a:rPr>
              <a:t>xxxxxxxxxxxxxxxxxxxxxxxxxxxxxxxxxxx</a:t>
            </a:r>
            <a:endParaRPr lang="fr-CA" sz="2400" dirty="0">
              <a:solidFill>
                <a:schemeClr val="tx2"/>
              </a:solidFill>
              <a:latin typeface="Beausite Classic Clear" panose="020B0503030502060203" pitchFamily="34" charset="0"/>
              <a:cs typeface="Rando Regular" pitchFamily="2" charset="77"/>
            </a:endParaRPr>
          </a:p>
        </p:txBody>
      </p:sp>
      <p:graphicFrame>
        <p:nvGraphicFramePr>
          <p:cNvPr id="66" name="Graphique 65">
            <a:extLst>
              <a:ext uri="{FF2B5EF4-FFF2-40B4-BE49-F238E27FC236}">
                <a16:creationId xmlns:a16="http://schemas.microsoft.com/office/drawing/2014/main" id="{2544E53E-68A3-8144-83BF-E5052C264584}"/>
              </a:ext>
            </a:extLst>
          </p:cNvPr>
          <p:cNvGraphicFramePr/>
          <p:nvPr/>
        </p:nvGraphicFramePr>
        <p:xfrm>
          <a:off x="18884126" y="5057253"/>
          <a:ext cx="7879542" cy="2406596"/>
        </p:xfrm>
        <a:graphic>
          <a:graphicData uri="http://schemas.openxmlformats.org/drawingml/2006/chart">
            <c:chart xmlns:c="http://schemas.openxmlformats.org/drawingml/2006/chart" xmlns:r="http://schemas.openxmlformats.org/officeDocument/2006/relationships" r:id="rId14"/>
          </a:graphicData>
        </a:graphic>
      </p:graphicFrame>
      <p:sp>
        <p:nvSpPr>
          <p:cNvPr id="113" name="ZoneTexte 112">
            <a:extLst>
              <a:ext uri="{FF2B5EF4-FFF2-40B4-BE49-F238E27FC236}">
                <a16:creationId xmlns:a16="http://schemas.microsoft.com/office/drawing/2014/main" id="{F6AED5FF-51AE-1048-873E-8F5F52C19695}"/>
              </a:ext>
            </a:extLst>
          </p:cNvPr>
          <p:cNvSpPr txBox="1"/>
          <p:nvPr/>
        </p:nvSpPr>
        <p:spPr>
          <a:xfrm>
            <a:off x="18634124" y="9615392"/>
            <a:ext cx="8137010" cy="677108"/>
          </a:xfrm>
          <a:prstGeom prst="rect">
            <a:avLst/>
          </a:prstGeom>
          <a:noFill/>
        </p:spPr>
        <p:txBody>
          <a:bodyPr wrap="square" rtlCol="0" anchor="ctr">
            <a:spAutoFit/>
          </a:bodyPr>
          <a:lstStyle/>
          <a:p>
            <a:r>
              <a:rPr lang="fr-CA" sz="3800" b="1" dirty="0">
                <a:solidFill>
                  <a:schemeClr val="accent2">
                    <a:lumMod val="75000"/>
                  </a:schemeClr>
                </a:solidFill>
                <a:latin typeface="Beausite Classic Clear" panose="020B0503030502060203" pitchFamily="34" charset="0"/>
                <a:cs typeface="Rando Regular" pitchFamily="2" charset="77"/>
              </a:rPr>
              <a:t>CONCLUSION &amp; PERSPECTIVES</a:t>
            </a:r>
          </a:p>
        </p:txBody>
      </p:sp>
      <p:cxnSp>
        <p:nvCxnSpPr>
          <p:cNvPr id="114" name="Connecteur droit 113">
            <a:extLst>
              <a:ext uri="{FF2B5EF4-FFF2-40B4-BE49-F238E27FC236}">
                <a16:creationId xmlns:a16="http://schemas.microsoft.com/office/drawing/2014/main" id="{0AD87561-0869-934C-8911-8F03204FA601}"/>
              </a:ext>
            </a:extLst>
          </p:cNvPr>
          <p:cNvCxnSpPr>
            <a:cxnSpLocks/>
          </p:cNvCxnSpPr>
          <p:nvPr/>
        </p:nvCxnSpPr>
        <p:spPr>
          <a:xfrm>
            <a:off x="18735929" y="10471525"/>
            <a:ext cx="7641551" cy="0"/>
          </a:xfrm>
          <a:prstGeom prst="line">
            <a:avLst/>
          </a:prstGeom>
          <a:ln w="38100">
            <a:solidFill>
              <a:schemeClr val="accent2">
                <a:lumMod val="9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a:extLst>
              <a:ext uri="{FF2B5EF4-FFF2-40B4-BE49-F238E27FC236}">
                <a16:creationId xmlns:a16="http://schemas.microsoft.com/office/drawing/2014/main" id="{E070D0F4-268A-AB4F-86F9-3193C382E363}"/>
              </a:ext>
            </a:extLst>
          </p:cNvPr>
          <p:cNvCxnSpPr>
            <a:cxnSpLocks/>
          </p:cNvCxnSpPr>
          <p:nvPr/>
        </p:nvCxnSpPr>
        <p:spPr>
          <a:xfrm>
            <a:off x="18024615" y="3020992"/>
            <a:ext cx="0" cy="13442789"/>
          </a:xfrm>
          <a:prstGeom prst="line">
            <a:avLst/>
          </a:prstGeom>
          <a:ln w="63500" cap="rnd">
            <a:solidFill>
              <a:schemeClr val="accent2"/>
            </a:solidFill>
            <a:prstDash val="sysDot"/>
            <a:round/>
          </a:ln>
        </p:spPr>
        <p:style>
          <a:lnRef idx="1">
            <a:schemeClr val="accent2"/>
          </a:lnRef>
          <a:fillRef idx="0">
            <a:schemeClr val="accent2"/>
          </a:fillRef>
          <a:effectRef idx="0">
            <a:schemeClr val="accent2"/>
          </a:effectRef>
          <a:fontRef idx="minor">
            <a:schemeClr val="tx1"/>
          </a:fontRef>
        </p:style>
      </p:cxnSp>
      <p:sp>
        <p:nvSpPr>
          <p:cNvPr id="67" name="Rectangle 66">
            <a:extLst>
              <a:ext uri="{FF2B5EF4-FFF2-40B4-BE49-F238E27FC236}">
                <a16:creationId xmlns:a16="http://schemas.microsoft.com/office/drawing/2014/main" id="{02E46101-8437-F446-B607-D4208737B325}"/>
              </a:ext>
            </a:extLst>
          </p:cNvPr>
          <p:cNvSpPr/>
          <p:nvPr/>
        </p:nvSpPr>
        <p:spPr>
          <a:xfrm>
            <a:off x="18734964" y="16867525"/>
            <a:ext cx="1793887" cy="71674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graphicFrame>
        <p:nvGraphicFramePr>
          <p:cNvPr id="71" name="Diagramme 70">
            <a:extLst>
              <a:ext uri="{FF2B5EF4-FFF2-40B4-BE49-F238E27FC236}">
                <a16:creationId xmlns:a16="http://schemas.microsoft.com/office/drawing/2014/main" id="{1E534077-F2CE-AC4F-96E6-5E594A675F12}"/>
              </a:ext>
            </a:extLst>
          </p:cNvPr>
          <p:cNvGraphicFramePr/>
          <p:nvPr/>
        </p:nvGraphicFramePr>
        <p:xfrm>
          <a:off x="300714" y="5448552"/>
          <a:ext cx="4205038" cy="2886494"/>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sp>
        <p:nvSpPr>
          <p:cNvPr id="68" name="ZoneTexte 67">
            <a:extLst>
              <a:ext uri="{FF2B5EF4-FFF2-40B4-BE49-F238E27FC236}">
                <a16:creationId xmlns:a16="http://schemas.microsoft.com/office/drawing/2014/main" id="{BE0BD270-5C98-6B4F-A980-8316993B66D5}"/>
              </a:ext>
            </a:extLst>
          </p:cNvPr>
          <p:cNvSpPr txBox="1"/>
          <p:nvPr/>
        </p:nvSpPr>
        <p:spPr>
          <a:xfrm>
            <a:off x="3329413" y="672322"/>
            <a:ext cx="19816338" cy="1569660"/>
          </a:xfrm>
          <a:prstGeom prst="rect">
            <a:avLst/>
          </a:prstGeom>
          <a:noFill/>
        </p:spPr>
        <p:txBody>
          <a:bodyPr wrap="square" rtlCol="0" anchor="ctr">
            <a:spAutoFit/>
          </a:bodyPr>
          <a:lstStyle/>
          <a:p>
            <a:pPr algn="ctr"/>
            <a:r>
              <a:rPr lang="fr-CA" sz="4700" dirty="0">
                <a:solidFill>
                  <a:schemeClr val="accent5"/>
                </a:solidFill>
                <a:latin typeface="Rando Regular" pitchFamily="2" charset="77"/>
                <a:cs typeface="Rando Regular" pitchFamily="2" charset="77"/>
              </a:rPr>
              <a:t>TITRE TITRE TITRE TITRE TITRE TITRE TITRE TITRE TITRE TITRE TITRE TITRE TITRE TITRE TITRE TITRE TITRE TITRE TITRE TITRE TITRE TITRE</a:t>
            </a:r>
          </a:p>
        </p:txBody>
      </p:sp>
      <p:pic>
        <p:nvPicPr>
          <p:cNvPr id="69" name="Image 68">
            <a:extLst>
              <a:ext uri="{FF2B5EF4-FFF2-40B4-BE49-F238E27FC236}">
                <a16:creationId xmlns:a16="http://schemas.microsoft.com/office/drawing/2014/main" id="{4B119BFD-98E3-404E-84B4-9211634B0413}"/>
              </a:ext>
            </a:extLst>
          </p:cNvPr>
          <p:cNvPicPr>
            <a:picLocks noChangeAspect="1"/>
          </p:cNvPicPr>
          <p:nvPr/>
        </p:nvPicPr>
        <p:blipFill>
          <a:blip r:embed="rId20"/>
          <a:stretch>
            <a:fillRect/>
          </a:stretch>
        </p:blipFill>
        <p:spPr>
          <a:xfrm>
            <a:off x="549967" y="880996"/>
            <a:ext cx="1154301" cy="1154301"/>
          </a:xfrm>
          <a:prstGeom prst="rect">
            <a:avLst/>
          </a:prstGeom>
        </p:spPr>
      </p:pic>
      <p:pic>
        <p:nvPicPr>
          <p:cNvPr id="70" name="Image 69">
            <a:extLst>
              <a:ext uri="{FF2B5EF4-FFF2-40B4-BE49-F238E27FC236}">
                <a16:creationId xmlns:a16="http://schemas.microsoft.com/office/drawing/2014/main" id="{DDDBB5AF-88A7-A349-A2C4-FBBEF52B944B}"/>
              </a:ext>
            </a:extLst>
          </p:cNvPr>
          <p:cNvPicPr>
            <a:picLocks noChangeAspect="1"/>
          </p:cNvPicPr>
          <p:nvPr/>
        </p:nvPicPr>
        <p:blipFill>
          <a:blip r:embed="rId21"/>
          <a:stretch>
            <a:fillRect/>
          </a:stretch>
        </p:blipFill>
        <p:spPr>
          <a:xfrm>
            <a:off x="24707419" y="933306"/>
            <a:ext cx="1669382" cy="683907"/>
          </a:xfrm>
          <a:prstGeom prst="rect">
            <a:avLst/>
          </a:prstGeom>
        </p:spPr>
      </p:pic>
      <p:sp>
        <p:nvSpPr>
          <p:cNvPr id="73" name="ZoneTexte 72">
            <a:extLst>
              <a:ext uri="{FF2B5EF4-FFF2-40B4-BE49-F238E27FC236}">
                <a16:creationId xmlns:a16="http://schemas.microsoft.com/office/drawing/2014/main" id="{DC21DA91-F130-EB4C-8794-F72F52021D2D}"/>
              </a:ext>
            </a:extLst>
          </p:cNvPr>
          <p:cNvSpPr txBox="1"/>
          <p:nvPr/>
        </p:nvSpPr>
        <p:spPr>
          <a:xfrm>
            <a:off x="18884126" y="11628690"/>
            <a:ext cx="7330026" cy="830997"/>
          </a:xfrm>
          <a:prstGeom prst="rect">
            <a:avLst/>
          </a:prstGeom>
          <a:noFill/>
        </p:spPr>
        <p:txBody>
          <a:bodyPr wrap="square" rtlCol="0" anchor="ctr">
            <a:spAutoFit/>
          </a:bodyPr>
          <a:lstStyle/>
          <a:p>
            <a:pPr algn="ctr"/>
            <a:r>
              <a:rPr lang="fr-CA" sz="2400" dirty="0">
                <a:solidFill>
                  <a:schemeClr val="bg1"/>
                </a:solidFill>
                <a:latin typeface="Beausite Classic Clear" panose="020B0503030502060203" pitchFamily="34" charset="0"/>
                <a:cs typeface="Rando Regular" pitchFamily="2" charset="77"/>
              </a:rPr>
              <a:t>xxxxxxxxxxxxxxxxxxxxxxxxxxxxxxxxxxxxxxxxxxxxxxxxxxxxxxxxxxxxxxxxxxxxxxxxxxxxxxxxxxxxxxxxxxxx</a:t>
            </a:r>
          </a:p>
        </p:txBody>
      </p:sp>
      <p:sp>
        <p:nvSpPr>
          <p:cNvPr id="74" name="ZoneTexte 73">
            <a:extLst>
              <a:ext uri="{FF2B5EF4-FFF2-40B4-BE49-F238E27FC236}">
                <a16:creationId xmlns:a16="http://schemas.microsoft.com/office/drawing/2014/main" id="{386F280D-381B-AE4E-860D-2DA21E81B691}"/>
              </a:ext>
            </a:extLst>
          </p:cNvPr>
          <p:cNvSpPr txBox="1"/>
          <p:nvPr/>
        </p:nvSpPr>
        <p:spPr>
          <a:xfrm>
            <a:off x="18884126" y="12701823"/>
            <a:ext cx="7330026" cy="830997"/>
          </a:xfrm>
          <a:prstGeom prst="rect">
            <a:avLst/>
          </a:prstGeom>
          <a:noFill/>
        </p:spPr>
        <p:txBody>
          <a:bodyPr wrap="square" rtlCol="0" anchor="ctr">
            <a:spAutoFit/>
          </a:bodyPr>
          <a:lstStyle/>
          <a:p>
            <a:pPr algn="ctr"/>
            <a:r>
              <a:rPr lang="fr-CA" sz="2400" dirty="0">
                <a:solidFill>
                  <a:schemeClr val="bg1"/>
                </a:solidFill>
                <a:latin typeface="Beausite Classic Clear" panose="020B0503030502060203" pitchFamily="34" charset="0"/>
                <a:cs typeface="Rando Regular" pitchFamily="2" charset="77"/>
              </a:rPr>
              <a:t>xxxxxxxxxxxxxxxxxxxxxxxxxxxxxxxxxxxxxxxxxxxxxxxxxxxxxxxxxxxxxxxxxxxxxxxxxxxxxxxxxxxxxxxxxxxx</a:t>
            </a:r>
          </a:p>
        </p:txBody>
      </p:sp>
      <p:sp>
        <p:nvSpPr>
          <p:cNvPr id="84" name="ZoneTexte 83">
            <a:extLst>
              <a:ext uri="{FF2B5EF4-FFF2-40B4-BE49-F238E27FC236}">
                <a16:creationId xmlns:a16="http://schemas.microsoft.com/office/drawing/2014/main" id="{67C59940-AE20-5B45-9CD3-E6BF686A2CFB}"/>
              </a:ext>
            </a:extLst>
          </p:cNvPr>
          <p:cNvSpPr txBox="1"/>
          <p:nvPr/>
        </p:nvSpPr>
        <p:spPr>
          <a:xfrm>
            <a:off x="18884126" y="13774956"/>
            <a:ext cx="7330026" cy="830997"/>
          </a:xfrm>
          <a:prstGeom prst="rect">
            <a:avLst/>
          </a:prstGeom>
          <a:noFill/>
        </p:spPr>
        <p:txBody>
          <a:bodyPr wrap="square" rtlCol="0" anchor="ctr">
            <a:spAutoFit/>
          </a:bodyPr>
          <a:lstStyle/>
          <a:p>
            <a:pPr algn="ctr"/>
            <a:r>
              <a:rPr lang="fr-CA" sz="2400" dirty="0">
                <a:solidFill>
                  <a:schemeClr val="bg1"/>
                </a:solidFill>
                <a:latin typeface="Beausite Classic Clear" panose="020B0503030502060203" pitchFamily="34" charset="0"/>
                <a:cs typeface="Rando Regular" pitchFamily="2" charset="77"/>
              </a:rPr>
              <a:t>xxxxxxxxxxxxxxxxxxxxxxxxxxxxxxxxxxxxxxxxxxxxxxxxxxxxxxxxxxxxxxxxxxxxxxxxxxxxxxxxxxxxxxxxxxxx</a:t>
            </a:r>
          </a:p>
        </p:txBody>
      </p:sp>
      <p:sp>
        <p:nvSpPr>
          <p:cNvPr id="85" name="ZoneTexte 84">
            <a:extLst>
              <a:ext uri="{FF2B5EF4-FFF2-40B4-BE49-F238E27FC236}">
                <a16:creationId xmlns:a16="http://schemas.microsoft.com/office/drawing/2014/main" id="{758DB17D-74ED-2449-9735-CA514D301D9B}"/>
              </a:ext>
            </a:extLst>
          </p:cNvPr>
          <p:cNvSpPr txBox="1"/>
          <p:nvPr/>
        </p:nvSpPr>
        <p:spPr>
          <a:xfrm>
            <a:off x="18884126" y="14848090"/>
            <a:ext cx="7330026" cy="830997"/>
          </a:xfrm>
          <a:prstGeom prst="rect">
            <a:avLst/>
          </a:prstGeom>
          <a:noFill/>
        </p:spPr>
        <p:txBody>
          <a:bodyPr wrap="square" rtlCol="0" anchor="ctr">
            <a:spAutoFit/>
          </a:bodyPr>
          <a:lstStyle/>
          <a:p>
            <a:pPr algn="ctr"/>
            <a:r>
              <a:rPr lang="fr-CA" sz="2400" dirty="0">
                <a:solidFill>
                  <a:schemeClr val="bg1"/>
                </a:solidFill>
                <a:latin typeface="Beausite Classic Clear" panose="020B0503030502060203" pitchFamily="34" charset="0"/>
                <a:cs typeface="Rando Regular" pitchFamily="2" charset="77"/>
              </a:rPr>
              <a:t>xxxxxxxxxxxxxxxxxxxxxxxxxxxxxxxxxxxxxxxxxxxxxxxxxxxxxxxxxxxxxxxxxxxxxxxxxxxxxxxxxxxxxxxxxxxx</a:t>
            </a:r>
          </a:p>
        </p:txBody>
      </p:sp>
    </p:spTree>
    <p:extLst>
      <p:ext uri="{BB962C8B-B14F-4D97-AF65-F5344CB8AC3E}">
        <p14:creationId xmlns:p14="http://schemas.microsoft.com/office/powerpoint/2010/main" val="3940346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 coins arrondis 42">
            <a:extLst>
              <a:ext uri="{FF2B5EF4-FFF2-40B4-BE49-F238E27FC236}">
                <a16:creationId xmlns:a16="http://schemas.microsoft.com/office/drawing/2014/main" id="{A336FC94-0E9A-7743-A6EE-5723719DB87D}"/>
              </a:ext>
            </a:extLst>
          </p:cNvPr>
          <p:cNvSpPr/>
          <p:nvPr/>
        </p:nvSpPr>
        <p:spPr>
          <a:xfrm>
            <a:off x="9761623" y="14035523"/>
            <a:ext cx="16609371" cy="2566280"/>
          </a:xfrm>
          <a:prstGeom prst="roundRect">
            <a:avLst>
              <a:gd name="adj" fmla="val 1906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16" name="ZoneTexte 15">
            <a:extLst>
              <a:ext uri="{FF2B5EF4-FFF2-40B4-BE49-F238E27FC236}">
                <a16:creationId xmlns:a16="http://schemas.microsoft.com/office/drawing/2014/main" id="{C54DF625-2251-734C-9E0B-EC39F8AF7573}"/>
              </a:ext>
            </a:extLst>
          </p:cNvPr>
          <p:cNvSpPr txBox="1"/>
          <p:nvPr/>
        </p:nvSpPr>
        <p:spPr>
          <a:xfrm>
            <a:off x="9656439" y="4019534"/>
            <a:ext cx="7876278" cy="461665"/>
          </a:xfrm>
          <a:prstGeom prst="rect">
            <a:avLst/>
          </a:prstGeom>
          <a:noFill/>
        </p:spPr>
        <p:txBody>
          <a:bodyPr wrap="square" rtlCol="0" anchor="ctr">
            <a:spAutoFit/>
          </a:bodyPr>
          <a:lstStyle/>
          <a:p>
            <a:r>
              <a:rPr lang="fr-CA" sz="2400" dirty="0">
                <a:solidFill>
                  <a:schemeClr val="bg2"/>
                </a:solidFill>
                <a:latin typeface="Beausite Classic Clear" panose="020B0503030502060203" pitchFamily="34" charset="0"/>
                <a:cs typeface="Rando Regular" pitchFamily="2" charset="77"/>
              </a:rPr>
              <a:t>&gt; Résultat 1</a:t>
            </a:r>
          </a:p>
        </p:txBody>
      </p:sp>
      <p:sp>
        <p:nvSpPr>
          <p:cNvPr id="17" name="ZoneTexte 16">
            <a:extLst>
              <a:ext uri="{FF2B5EF4-FFF2-40B4-BE49-F238E27FC236}">
                <a16:creationId xmlns:a16="http://schemas.microsoft.com/office/drawing/2014/main" id="{AD00B65D-14AC-1841-AB75-F81A925ADC23}"/>
              </a:ext>
            </a:extLst>
          </p:cNvPr>
          <p:cNvSpPr txBox="1"/>
          <p:nvPr/>
        </p:nvSpPr>
        <p:spPr>
          <a:xfrm>
            <a:off x="9656439" y="8531616"/>
            <a:ext cx="7868918" cy="461665"/>
          </a:xfrm>
          <a:prstGeom prst="rect">
            <a:avLst/>
          </a:prstGeom>
          <a:noFill/>
        </p:spPr>
        <p:txBody>
          <a:bodyPr wrap="square" rtlCol="0" anchor="ctr">
            <a:spAutoFit/>
          </a:bodyPr>
          <a:lstStyle/>
          <a:p>
            <a:r>
              <a:rPr lang="fr-CA" sz="2400" dirty="0">
                <a:solidFill>
                  <a:schemeClr val="bg2"/>
                </a:solidFill>
                <a:latin typeface="Beausite Classic Clear" panose="020B0503030502060203" pitchFamily="34" charset="0"/>
                <a:cs typeface="Rando Regular" pitchFamily="2" charset="77"/>
              </a:rPr>
              <a:t>&gt; Résultat 2</a:t>
            </a:r>
          </a:p>
        </p:txBody>
      </p:sp>
      <p:sp>
        <p:nvSpPr>
          <p:cNvPr id="18" name="ZoneTexte 17">
            <a:extLst>
              <a:ext uri="{FF2B5EF4-FFF2-40B4-BE49-F238E27FC236}">
                <a16:creationId xmlns:a16="http://schemas.microsoft.com/office/drawing/2014/main" id="{DDD93412-2BD7-DA42-A3A2-5249324E64E7}"/>
              </a:ext>
            </a:extLst>
          </p:cNvPr>
          <p:cNvSpPr txBox="1"/>
          <p:nvPr/>
        </p:nvSpPr>
        <p:spPr>
          <a:xfrm>
            <a:off x="18634591" y="4019534"/>
            <a:ext cx="7742210" cy="461665"/>
          </a:xfrm>
          <a:prstGeom prst="rect">
            <a:avLst/>
          </a:prstGeom>
          <a:noFill/>
        </p:spPr>
        <p:txBody>
          <a:bodyPr wrap="square" rtlCol="0" anchor="ctr">
            <a:spAutoFit/>
          </a:bodyPr>
          <a:lstStyle/>
          <a:p>
            <a:r>
              <a:rPr lang="fr-CA" sz="2400" dirty="0">
                <a:solidFill>
                  <a:schemeClr val="bg2"/>
                </a:solidFill>
                <a:latin typeface="Beausite Classic Clear" panose="020B0503030502060203" pitchFamily="34" charset="0"/>
                <a:cs typeface="Rando Regular" pitchFamily="2" charset="77"/>
              </a:rPr>
              <a:t>&gt; Résultat 3</a:t>
            </a:r>
          </a:p>
        </p:txBody>
      </p:sp>
      <p:sp>
        <p:nvSpPr>
          <p:cNvPr id="19" name="ZoneTexte 18">
            <a:extLst>
              <a:ext uri="{FF2B5EF4-FFF2-40B4-BE49-F238E27FC236}">
                <a16:creationId xmlns:a16="http://schemas.microsoft.com/office/drawing/2014/main" id="{A17B6573-73EA-F44A-B043-69144C19656A}"/>
              </a:ext>
            </a:extLst>
          </p:cNvPr>
          <p:cNvSpPr txBox="1"/>
          <p:nvPr/>
        </p:nvSpPr>
        <p:spPr>
          <a:xfrm>
            <a:off x="18634590" y="9351431"/>
            <a:ext cx="7733933" cy="461665"/>
          </a:xfrm>
          <a:prstGeom prst="rect">
            <a:avLst/>
          </a:prstGeom>
          <a:noFill/>
        </p:spPr>
        <p:txBody>
          <a:bodyPr wrap="square" rtlCol="0" anchor="ctr">
            <a:spAutoFit/>
          </a:bodyPr>
          <a:lstStyle/>
          <a:p>
            <a:r>
              <a:rPr lang="fr-CA" sz="2400" dirty="0">
                <a:solidFill>
                  <a:schemeClr val="bg2"/>
                </a:solidFill>
                <a:latin typeface="Beausite Classic Clear" panose="020B0503030502060203" pitchFamily="34" charset="0"/>
                <a:cs typeface="Rando Regular" pitchFamily="2" charset="77"/>
              </a:rPr>
              <a:t>&gt; Résultat 4</a:t>
            </a:r>
          </a:p>
        </p:txBody>
      </p:sp>
      <p:sp>
        <p:nvSpPr>
          <p:cNvPr id="38" name="Rectangle : coins arrondis 37">
            <a:extLst>
              <a:ext uri="{FF2B5EF4-FFF2-40B4-BE49-F238E27FC236}">
                <a16:creationId xmlns:a16="http://schemas.microsoft.com/office/drawing/2014/main" id="{7AC27CE6-5470-0041-93E9-1EE26AC984BE}"/>
              </a:ext>
            </a:extLst>
          </p:cNvPr>
          <p:cNvSpPr/>
          <p:nvPr/>
        </p:nvSpPr>
        <p:spPr>
          <a:xfrm>
            <a:off x="515562" y="9212053"/>
            <a:ext cx="7697883" cy="1714362"/>
          </a:xfrm>
          <a:prstGeom prst="roundRect">
            <a:avLst>
              <a:gd name="adj" fmla="val 2472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15" name="ZoneTexte 14">
            <a:extLst>
              <a:ext uri="{FF2B5EF4-FFF2-40B4-BE49-F238E27FC236}">
                <a16:creationId xmlns:a16="http://schemas.microsoft.com/office/drawing/2014/main" id="{382B5276-DA0C-B94C-8AE7-88F4DA10C978}"/>
              </a:ext>
            </a:extLst>
          </p:cNvPr>
          <p:cNvSpPr txBox="1"/>
          <p:nvPr/>
        </p:nvSpPr>
        <p:spPr>
          <a:xfrm>
            <a:off x="591612" y="9838402"/>
            <a:ext cx="7588655" cy="461665"/>
          </a:xfrm>
          <a:prstGeom prst="rect">
            <a:avLst/>
          </a:prstGeom>
          <a:noFill/>
        </p:spPr>
        <p:txBody>
          <a:bodyPr wrap="square" rtlCol="0" anchor="ctr">
            <a:spAutoFit/>
          </a:bodyPr>
          <a:lstStyle/>
          <a:p>
            <a:pPr algn="ctr"/>
            <a:r>
              <a:rPr lang="fr-CA" sz="2400" b="1" dirty="0">
                <a:solidFill>
                  <a:schemeClr val="bg1"/>
                </a:solidFill>
                <a:latin typeface="Beausite Classic Clear" panose="020B0503030502060203" pitchFamily="34" charset="0"/>
                <a:cs typeface="Rando Regular" pitchFamily="2" charset="77"/>
              </a:rPr>
              <a:t>Hypothèse ou intention de recherche</a:t>
            </a:r>
          </a:p>
        </p:txBody>
      </p:sp>
      <p:graphicFrame>
        <p:nvGraphicFramePr>
          <p:cNvPr id="39" name="Diagramme 38">
            <a:extLst>
              <a:ext uri="{FF2B5EF4-FFF2-40B4-BE49-F238E27FC236}">
                <a16:creationId xmlns:a16="http://schemas.microsoft.com/office/drawing/2014/main" id="{8EE14EB2-2F8C-8F48-B62A-B548879C5E58}"/>
              </a:ext>
            </a:extLst>
          </p:cNvPr>
          <p:cNvGraphicFramePr/>
          <p:nvPr/>
        </p:nvGraphicFramePr>
        <p:xfrm>
          <a:off x="774817" y="12025151"/>
          <a:ext cx="6710772" cy="51310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4" name="ZoneTexte 43">
            <a:extLst>
              <a:ext uri="{FF2B5EF4-FFF2-40B4-BE49-F238E27FC236}">
                <a16:creationId xmlns:a16="http://schemas.microsoft.com/office/drawing/2014/main" id="{E3BFFA63-245A-464D-88CA-F942CB2E896E}"/>
              </a:ext>
            </a:extLst>
          </p:cNvPr>
          <p:cNvSpPr txBox="1"/>
          <p:nvPr/>
        </p:nvSpPr>
        <p:spPr>
          <a:xfrm>
            <a:off x="522921" y="16837564"/>
            <a:ext cx="7683271" cy="830997"/>
          </a:xfrm>
          <a:prstGeom prst="rect">
            <a:avLst/>
          </a:prstGeom>
          <a:noFill/>
        </p:spPr>
        <p:txBody>
          <a:bodyPr wrap="square" rtlCol="0" anchor="ctr">
            <a:spAutoFit/>
          </a:bodyPr>
          <a:lstStyle/>
          <a:p>
            <a:pPr algn="ctr"/>
            <a:r>
              <a:rPr lang="fr-CA" sz="2400" dirty="0">
                <a:solidFill>
                  <a:schemeClr val="tx2"/>
                </a:solidFill>
                <a:latin typeface="Beausite Classic Clear" panose="020B0503030502060203" pitchFamily="34" charset="0"/>
                <a:cs typeface="Rando Regular" pitchFamily="2" charset="77"/>
              </a:rPr>
              <a:t>xxxxxxxxxxxxxxxxxxxxxxxxxxxxxxxxxxxxxxxxxxxxxxxxxxxxxxxxxxxxxxxxxxxxxxxxxxxxxxxxxxxxxxxxxxxxxxxxxx</a:t>
            </a:r>
          </a:p>
        </p:txBody>
      </p:sp>
      <p:sp>
        <p:nvSpPr>
          <p:cNvPr id="45" name="ZoneTexte 44">
            <a:extLst>
              <a:ext uri="{FF2B5EF4-FFF2-40B4-BE49-F238E27FC236}">
                <a16:creationId xmlns:a16="http://schemas.microsoft.com/office/drawing/2014/main" id="{CDEEA2F8-33F0-254C-9BFF-514F2518629B}"/>
              </a:ext>
            </a:extLst>
          </p:cNvPr>
          <p:cNvSpPr txBox="1"/>
          <p:nvPr/>
        </p:nvSpPr>
        <p:spPr>
          <a:xfrm>
            <a:off x="458592" y="3886276"/>
            <a:ext cx="2144900" cy="1107996"/>
          </a:xfrm>
          <a:prstGeom prst="rect">
            <a:avLst/>
          </a:prstGeom>
          <a:noFill/>
        </p:spPr>
        <p:txBody>
          <a:bodyPr wrap="square" rtlCol="0" anchor="ctr">
            <a:spAutoFit/>
          </a:bodyPr>
          <a:lstStyle/>
          <a:p>
            <a:r>
              <a:rPr lang="fr-CA" sz="6600" dirty="0">
                <a:solidFill>
                  <a:schemeClr val="accent5"/>
                </a:solidFill>
                <a:latin typeface="Beausite Classic Clear" panose="020B0503030502060203" pitchFamily="34" charset="0"/>
                <a:cs typeface="Rando Regular" pitchFamily="2" charset="77"/>
              </a:rPr>
              <a:t>XX%</a:t>
            </a:r>
          </a:p>
        </p:txBody>
      </p:sp>
      <p:sp>
        <p:nvSpPr>
          <p:cNvPr id="49" name="ZoneTexte 48">
            <a:extLst>
              <a:ext uri="{FF2B5EF4-FFF2-40B4-BE49-F238E27FC236}">
                <a16:creationId xmlns:a16="http://schemas.microsoft.com/office/drawing/2014/main" id="{61EF3621-2823-2A4E-B626-1A4C5C93B5DD}"/>
              </a:ext>
            </a:extLst>
          </p:cNvPr>
          <p:cNvSpPr txBox="1"/>
          <p:nvPr/>
        </p:nvSpPr>
        <p:spPr>
          <a:xfrm>
            <a:off x="3277417" y="3886997"/>
            <a:ext cx="2144900" cy="1107996"/>
          </a:xfrm>
          <a:prstGeom prst="rect">
            <a:avLst/>
          </a:prstGeom>
          <a:noFill/>
        </p:spPr>
        <p:txBody>
          <a:bodyPr wrap="square" rtlCol="0" anchor="ctr">
            <a:spAutoFit/>
          </a:bodyPr>
          <a:lstStyle/>
          <a:p>
            <a:r>
              <a:rPr lang="fr-CA" sz="6600" dirty="0">
                <a:solidFill>
                  <a:schemeClr val="accent5"/>
                </a:solidFill>
                <a:latin typeface="Beausite Classic Clear" panose="020B0503030502060203" pitchFamily="34" charset="0"/>
                <a:cs typeface="Rando Regular" pitchFamily="2" charset="77"/>
              </a:rPr>
              <a:t>XX%</a:t>
            </a:r>
          </a:p>
        </p:txBody>
      </p:sp>
      <p:sp>
        <p:nvSpPr>
          <p:cNvPr id="50" name="ZoneTexte 49">
            <a:extLst>
              <a:ext uri="{FF2B5EF4-FFF2-40B4-BE49-F238E27FC236}">
                <a16:creationId xmlns:a16="http://schemas.microsoft.com/office/drawing/2014/main" id="{973A5AFA-7092-3F49-9031-B8DB22C18C52}"/>
              </a:ext>
            </a:extLst>
          </p:cNvPr>
          <p:cNvSpPr txBox="1"/>
          <p:nvPr/>
        </p:nvSpPr>
        <p:spPr>
          <a:xfrm>
            <a:off x="6066262" y="3896147"/>
            <a:ext cx="2144900" cy="1107996"/>
          </a:xfrm>
          <a:prstGeom prst="rect">
            <a:avLst/>
          </a:prstGeom>
          <a:noFill/>
        </p:spPr>
        <p:txBody>
          <a:bodyPr wrap="square" rtlCol="0" anchor="ctr">
            <a:spAutoFit/>
          </a:bodyPr>
          <a:lstStyle/>
          <a:p>
            <a:pPr algn="r"/>
            <a:r>
              <a:rPr lang="fr-CA" sz="6600" dirty="0">
                <a:solidFill>
                  <a:schemeClr val="accent5"/>
                </a:solidFill>
                <a:latin typeface="Beausite Classic Clear" panose="020B0503030502060203" pitchFamily="34" charset="0"/>
                <a:cs typeface="Rando Regular" pitchFamily="2" charset="77"/>
              </a:rPr>
              <a:t>XX%</a:t>
            </a:r>
          </a:p>
        </p:txBody>
      </p:sp>
      <p:graphicFrame>
        <p:nvGraphicFramePr>
          <p:cNvPr id="2" name="Graphique 1">
            <a:extLst>
              <a:ext uri="{FF2B5EF4-FFF2-40B4-BE49-F238E27FC236}">
                <a16:creationId xmlns:a16="http://schemas.microsoft.com/office/drawing/2014/main" id="{59A23C05-46D4-9248-ACF6-FC89ED640A5E}"/>
              </a:ext>
            </a:extLst>
          </p:cNvPr>
          <p:cNvGraphicFramePr/>
          <p:nvPr>
            <p:extLst>
              <p:ext uri="{D42A27DB-BD31-4B8C-83A1-F6EECF244321}">
                <p14:modId xmlns:p14="http://schemas.microsoft.com/office/powerpoint/2010/main" val="2980453389"/>
              </p:ext>
            </p:extLst>
          </p:nvPr>
        </p:nvGraphicFramePr>
        <p:xfrm>
          <a:off x="9677703" y="4838650"/>
          <a:ext cx="4508305" cy="3207189"/>
        </p:xfrm>
        <a:graphic>
          <a:graphicData uri="http://schemas.openxmlformats.org/drawingml/2006/chart">
            <c:chart xmlns:c="http://schemas.openxmlformats.org/drawingml/2006/chart" xmlns:r="http://schemas.openxmlformats.org/officeDocument/2006/relationships" r:id="rId7"/>
          </a:graphicData>
        </a:graphic>
      </p:graphicFrame>
      <p:sp>
        <p:nvSpPr>
          <p:cNvPr id="51" name="Rectangle : coins arrondis 50">
            <a:extLst>
              <a:ext uri="{FF2B5EF4-FFF2-40B4-BE49-F238E27FC236}">
                <a16:creationId xmlns:a16="http://schemas.microsoft.com/office/drawing/2014/main" id="{BA27DD5C-8B83-164F-82C8-B8E70AD4A908}"/>
              </a:ext>
            </a:extLst>
          </p:cNvPr>
          <p:cNvSpPr/>
          <p:nvPr/>
        </p:nvSpPr>
        <p:spPr>
          <a:xfrm>
            <a:off x="14869427" y="5162999"/>
            <a:ext cx="2663291" cy="208363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52" name="ZoneTexte 51">
            <a:extLst>
              <a:ext uri="{FF2B5EF4-FFF2-40B4-BE49-F238E27FC236}">
                <a16:creationId xmlns:a16="http://schemas.microsoft.com/office/drawing/2014/main" id="{D37839F7-9D56-6D42-9422-724A86F5A8A6}"/>
              </a:ext>
            </a:extLst>
          </p:cNvPr>
          <p:cNvSpPr txBox="1"/>
          <p:nvPr/>
        </p:nvSpPr>
        <p:spPr>
          <a:xfrm>
            <a:off x="15106841" y="5604653"/>
            <a:ext cx="2188463" cy="1200329"/>
          </a:xfrm>
          <a:prstGeom prst="rect">
            <a:avLst/>
          </a:prstGeom>
          <a:noFill/>
        </p:spPr>
        <p:txBody>
          <a:bodyPr wrap="square" rtlCol="0" anchor="ctr">
            <a:spAutoFit/>
          </a:bodyPr>
          <a:lstStyle/>
          <a:p>
            <a:pPr algn="ctr"/>
            <a:r>
              <a:rPr lang="fr-CA" sz="2400" dirty="0" err="1">
                <a:solidFill>
                  <a:schemeClr val="tx2"/>
                </a:solidFill>
                <a:latin typeface="Beausite Classic Clear" panose="020B0503030502060203" pitchFamily="34" charset="0"/>
                <a:cs typeface="Rando Regular" pitchFamily="2" charset="77"/>
              </a:rPr>
              <a:t>xxxxxxxxxxxxxxxxxxxxxxxxxxxxxxxxxxxxxxx</a:t>
            </a:r>
            <a:endParaRPr lang="fr-CA" sz="2400" dirty="0">
              <a:solidFill>
                <a:schemeClr val="tx2"/>
              </a:solidFill>
              <a:latin typeface="Beausite Classic Clear" panose="020B0503030502060203" pitchFamily="34" charset="0"/>
              <a:cs typeface="Rando Regular" pitchFamily="2" charset="77"/>
            </a:endParaRPr>
          </a:p>
        </p:txBody>
      </p:sp>
      <p:sp>
        <p:nvSpPr>
          <p:cNvPr id="53" name="Triangle 52">
            <a:extLst>
              <a:ext uri="{FF2B5EF4-FFF2-40B4-BE49-F238E27FC236}">
                <a16:creationId xmlns:a16="http://schemas.microsoft.com/office/drawing/2014/main" id="{3CC3DA30-A268-AD4B-BC5D-B8CE645B5D07}"/>
              </a:ext>
            </a:extLst>
          </p:cNvPr>
          <p:cNvSpPr/>
          <p:nvPr/>
        </p:nvSpPr>
        <p:spPr>
          <a:xfrm rot="5400000" flipH="1" flipV="1">
            <a:off x="14451421" y="6031413"/>
            <a:ext cx="489204" cy="346808"/>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grpSp>
        <p:nvGrpSpPr>
          <p:cNvPr id="5" name="Groupe 4">
            <a:extLst>
              <a:ext uri="{FF2B5EF4-FFF2-40B4-BE49-F238E27FC236}">
                <a16:creationId xmlns:a16="http://schemas.microsoft.com/office/drawing/2014/main" id="{8B474E56-76D9-3E48-B8BB-CCCD0FF70D90}"/>
              </a:ext>
            </a:extLst>
          </p:cNvPr>
          <p:cNvGrpSpPr/>
          <p:nvPr/>
        </p:nvGrpSpPr>
        <p:grpSpPr>
          <a:xfrm>
            <a:off x="10398646" y="12245973"/>
            <a:ext cx="6620419" cy="1021409"/>
            <a:chOff x="10729225" y="12130895"/>
            <a:chExt cx="6620419" cy="1021409"/>
          </a:xfrm>
        </p:grpSpPr>
        <p:sp>
          <p:nvSpPr>
            <p:cNvPr id="54" name="Rectangle : coins arrondis 53">
              <a:extLst>
                <a:ext uri="{FF2B5EF4-FFF2-40B4-BE49-F238E27FC236}">
                  <a16:creationId xmlns:a16="http://schemas.microsoft.com/office/drawing/2014/main" id="{EDE2A884-65DA-0A4D-B440-E9542C4437EF}"/>
                </a:ext>
              </a:extLst>
            </p:cNvPr>
            <p:cNvSpPr/>
            <p:nvPr/>
          </p:nvSpPr>
          <p:spPr>
            <a:xfrm>
              <a:off x="10977809" y="12444417"/>
              <a:ext cx="6123251" cy="707887"/>
            </a:xfrm>
            <a:prstGeom prst="roundRect">
              <a:avLst>
                <a:gd name="adj" fmla="val 36043"/>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latin typeface="Beausite Classic Clear" panose="020B0503030502060203" pitchFamily="34" charset="0"/>
              </a:endParaRPr>
            </a:p>
          </p:txBody>
        </p:sp>
        <p:sp>
          <p:nvSpPr>
            <p:cNvPr id="55" name="ZoneTexte 54">
              <a:extLst>
                <a:ext uri="{FF2B5EF4-FFF2-40B4-BE49-F238E27FC236}">
                  <a16:creationId xmlns:a16="http://schemas.microsoft.com/office/drawing/2014/main" id="{749874F9-0D13-2148-B2FE-C2FFED1F3D5C}"/>
                </a:ext>
              </a:extLst>
            </p:cNvPr>
            <p:cNvSpPr txBox="1"/>
            <p:nvPr/>
          </p:nvSpPr>
          <p:spPr>
            <a:xfrm>
              <a:off x="10729225" y="12511395"/>
              <a:ext cx="6620419" cy="461665"/>
            </a:xfrm>
            <a:prstGeom prst="rect">
              <a:avLst/>
            </a:prstGeom>
            <a:noFill/>
          </p:spPr>
          <p:txBody>
            <a:bodyPr wrap="square" rtlCol="0" anchor="ctr">
              <a:spAutoFit/>
            </a:bodyPr>
            <a:lstStyle/>
            <a:p>
              <a:pPr algn="ctr"/>
              <a:r>
                <a:rPr lang="fr-CA" sz="2400" dirty="0" err="1">
                  <a:solidFill>
                    <a:schemeClr val="tx2"/>
                  </a:solidFill>
                  <a:latin typeface="Beausite Classic Clear" panose="020B0503030502060203" pitchFamily="34" charset="0"/>
                  <a:cs typeface="Rando Regular" pitchFamily="2" charset="77"/>
                </a:rPr>
                <a:t>xxxxxxxxxxxxxxxxxxxxxxxxxxxxxxxxxxx</a:t>
              </a:r>
              <a:endParaRPr lang="fr-CA" sz="2400" dirty="0">
                <a:solidFill>
                  <a:schemeClr val="tx2"/>
                </a:solidFill>
                <a:latin typeface="Beausite Classic Clear" panose="020B0503030502060203" pitchFamily="34" charset="0"/>
                <a:cs typeface="Rando Regular" pitchFamily="2" charset="77"/>
              </a:endParaRPr>
            </a:p>
          </p:txBody>
        </p:sp>
        <p:sp>
          <p:nvSpPr>
            <p:cNvPr id="56" name="Triangle 55">
              <a:extLst>
                <a:ext uri="{FF2B5EF4-FFF2-40B4-BE49-F238E27FC236}">
                  <a16:creationId xmlns:a16="http://schemas.microsoft.com/office/drawing/2014/main" id="{DA842F98-F4C5-B244-8AC8-3E08A29F05D3}"/>
                </a:ext>
              </a:extLst>
            </p:cNvPr>
            <p:cNvSpPr/>
            <p:nvPr/>
          </p:nvSpPr>
          <p:spPr>
            <a:xfrm rot="10800000" flipH="1" flipV="1">
              <a:off x="11645202" y="12130895"/>
              <a:ext cx="489204" cy="346808"/>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grpSp>
      <p:graphicFrame>
        <p:nvGraphicFramePr>
          <p:cNvPr id="3" name="Graphique 2">
            <a:extLst>
              <a:ext uri="{FF2B5EF4-FFF2-40B4-BE49-F238E27FC236}">
                <a16:creationId xmlns:a16="http://schemas.microsoft.com/office/drawing/2014/main" id="{EC7FDF57-F4F4-E845-BFAF-BBE94D710BF4}"/>
              </a:ext>
            </a:extLst>
          </p:cNvPr>
          <p:cNvGraphicFramePr/>
          <p:nvPr>
            <p:extLst>
              <p:ext uri="{D42A27DB-BD31-4B8C-83A1-F6EECF244321}">
                <p14:modId xmlns:p14="http://schemas.microsoft.com/office/powerpoint/2010/main" val="652391196"/>
              </p:ext>
            </p:extLst>
          </p:nvPr>
        </p:nvGraphicFramePr>
        <p:xfrm>
          <a:off x="9677703" y="9284443"/>
          <a:ext cx="8062306" cy="2406596"/>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7" name="Graphique 56">
            <a:extLst>
              <a:ext uri="{FF2B5EF4-FFF2-40B4-BE49-F238E27FC236}">
                <a16:creationId xmlns:a16="http://schemas.microsoft.com/office/drawing/2014/main" id="{E150875F-BB37-1A4A-8638-CA1A82421C27}"/>
              </a:ext>
            </a:extLst>
          </p:cNvPr>
          <p:cNvGraphicFramePr/>
          <p:nvPr>
            <p:extLst>
              <p:ext uri="{D42A27DB-BD31-4B8C-83A1-F6EECF244321}">
                <p14:modId xmlns:p14="http://schemas.microsoft.com/office/powerpoint/2010/main" val="2642425907"/>
              </p:ext>
            </p:extLst>
          </p:nvPr>
        </p:nvGraphicFramePr>
        <p:xfrm>
          <a:off x="18656418" y="10142934"/>
          <a:ext cx="4508305" cy="3207189"/>
        </p:xfrm>
        <a:graphic>
          <a:graphicData uri="http://schemas.openxmlformats.org/drawingml/2006/chart">
            <c:chart xmlns:c="http://schemas.openxmlformats.org/drawingml/2006/chart" xmlns:r="http://schemas.openxmlformats.org/officeDocument/2006/relationships" r:id="rId9"/>
          </a:graphicData>
        </a:graphic>
      </p:graphicFrame>
      <p:grpSp>
        <p:nvGrpSpPr>
          <p:cNvPr id="7" name="Groupe 6">
            <a:extLst>
              <a:ext uri="{FF2B5EF4-FFF2-40B4-BE49-F238E27FC236}">
                <a16:creationId xmlns:a16="http://schemas.microsoft.com/office/drawing/2014/main" id="{56AE833D-A306-344D-8D04-39CABEF8CEAC}"/>
              </a:ext>
            </a:extLst>
          </p:cNvPr>
          <p:cNvGrpSpPr/>
          <p:nvPr/>
        </p:nvGrpSpPr>
        <p:grpSpPr>
          <a:xfrm>
            <a:off x="23381284" y="10704710"/>
            <a:ext cx="3010099" cy="2083636"/>
            <a:chOff x="23381284" y="10124383"/>
            <a:chExt cx="3010099" cy="2083636"/>
          </a:xfrm>
        </p:grpSpPr>
        <p:sp>
          <p:nvSpPr>
            <p:cNvPr id="58" name="Rectangle : coins arrondis 57">
              <a:extLst>
                <a:ext uri="{FF2B5EF4-FFF2-40B4-BE49-F238E27FC236}">
                  <a16:creationId xmlns:a16="http://schemas.microsoft.com/office/drawing/2014/main" id="{9121875C-371E-2947-B8DB-13F8DCDDE469}"/>
                </a:ext>
              </a:extLst>
            </p:cNvPr>
            <p:cNvSpPr/>
            <p:nvPr/>
          </p:nvSpPr>
          <p:spPr>
            <a:xfrm>
              <a:off x="23728092" y="10124383"/>
              <a:ext cx="2663291" cy="208363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59" name="ZoneTexte 58">
              <a:extLst>
                <a:ext uri="{FF2B5EF4-FFF2-40B4-BE49-F238E27FC236}">
                  <a16:creationId xmlns:a16="http://schemas.microsoft.com/office/drawing/2014/main" id="{3C14E7E0-9E50-664E-AF65-644E37799648}"/>
                </a:ext>
              </a:extLst>
            </p:cNvPr>
            <p:cNvSpPr txBox="1"/>
            <p:nvPr/>
          </p:nvSpPr>
          <p:spPr>
            <a:xfrm>
              <a:off x="23965506" y="10566037"/>
              <a:ext cx="2188463" cy="1200329"/>
            </a:xfrm>
            <a:prstGeom prst="rect">
              <a:avLst/>
            </a:prstGeom>
            <a:noFill/>
          </p:spPr>
          <p:txBody>
            <a:bodyPr wrap="square" rtlCol="0" anchor="ctr">
              <a:spAutoFit/>
            </a:bodyPr>
            <a:lstStyle/>
            <a:p>
              <a:pPr algn="ctr"/>
              <a:r>
                <a:rPr lang="fr-CA" sz="2400" dirty="0" err="1">
                  <a:solidFill>
                    <a:schemeClr val="tx2"/>
                  </a:solidFill>
                  <a:latin typeface="Beausite Classic Clear" panose="020B0503030502060203" pitchFamily="34" charset="0"/>
                  <a:cs typeface="Rando Regular" pitchFamily="2" charset="77"/>
                </a:rPr>
                <a:t>xxxxxxxxxxxxxxxxxxxxxxxxxxxxxxxxxxxxxxx</a:t>
              </a:r>
              <a:endParaRPr lang="fr-CA" sz="2400" dirty="0">
                <a:solidFill>
                  <a:schemeClr val="tx2"/>
                </a:solidFill>
                <a:latin typeface="Beausite Classic Clear" panose="020B0503030502060203" pitchFamily="34" charset="0"/>
                <a:cs typeface="Rando Regular" pitchFamily="2" charset="77"/>
              </a:endParaRPr>
            </a:p>
          </p:txBody>
        </p:sp>
        <p:sp>
          <p:nvSpPr>
            <p:cNvPr id="60" name="Triangle 59">
              <a:extLst>
                <a:ext uri="{FF2B5EF4-FFF2-40B4-BE49-F238E27FC236}">
                  <a16:creationId xmlns:a16="http://schemas.microsoft.com/office/drawing/2014/main" id="{0CFE1997-DD0A-9246-A016-2862D801BA79}"/>
                </a:ext>
              </a:extLst>
            </p:cNvPr>
            <p:cNvSpPr/>
            <p:nvPr/>
          </p:nvSpPr>
          <p:spPr>
            <a:xfrm rot="5400000" flipH="1" flipV="1">
              <a:off x="23310086" y="10992797"/>
              <a:ext cx="489204" cy="346808"/>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grpSp>
      <p:grpSp>
        <p:nvGrpSpPr>
          <p:cNvPr id="8" name="Groupe 7">
            <a:extLst>
              <a:ext uri="{FF2B5EF4-FFF2-40B4-BE49-F238E27FC236}">
                <a16:creationId xmlns:a16="http://schemas.microsoft.com/office/drawing/2014/main" id="{15E2FEC3-2376-F442-BA62-7E49A9585700}"/>
              </a:ext>
            </a:extLst>
          </p:cNvPr>
          <p:cNvGrpSpPr/>
          <p:nvPr/>
        </p:nvGrpSpPr>
        <p:grpSpPr>
          <a:xfrm>
            <a:off x="19436686" y="7604685"/>
            <a:ext cx="6123251" cy="1291072"/>
            <a:chOff x="19436686" y="7536105"/>
            <a:chExt cx="6123251" cy="1291072"/>
          </a:xfrm>
        </p:grpSpPr>
        <p:sp>
          <p:nvSpPr>
            <p:cNvPr id="61" name="Rectangle : coins arrondis 60">
              <a:extLst>
                <a:ext uri="{FF2B5EF4-FFF2-40B4-BE49-F238E27FC236}">
                  <a16:creationId xmlns:a16="http://schemas.microsoft.com/office/drawing/2014/main" id="{196CE38D-0B64-EA46-9DBB-21E18837828C}"/>
                </a:ext>
              </a:extLst>
            </p:cNvPr>
            <p:cNvSpPr/>
            <p:nvPr/>
          </p:nvSpPr>
          <p:spPr>
            <a:xfrm>
              <a:off x="19436686" y="7822314"/>
              <a:ext cx="6123251" cy="1004863"/>
            </a:xfrm>
            <a:prstGeom prst="roundRect">
              <a:avLst>
                <a:gd name="adj" fmla="val 2992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62" name="ZoneTexte 61">
              <a:extLst>
                <a:ext uri="{FF2B5EF4-FFF2-40B4-BE49-F238E27FC236}">
                  <a16:creationId xmlns:a16="http://schemas.microsoft.com/office/drawing/2014/main" id="{5DC885DE-74B7-854E-889C-2EBC3EE62694}"/>
                </a:ext>
              </a:extLst>
            </p:cNvPr>
            <p:cNvSpPr txBox="1"/>
            <p:nvPr/>
          </p:nvSpPr>
          <p:spPr>
            <a:xfrm>
              <a:off x="19661285" y="7904659"/>
              <a:ext cx="5644735" cy="830997"/>
            </a:xfrm>
            <a:prstGeom prst="rect">
              <a:avLst/>
            </a:prstGeom>
            <a:noFill/>
          </p:spPr>
          <p:txBody>
            <a:bodyPr wrap="square" rtlCol="0" anchor="ctr">
              <a:spAutoFit/>
            </a:bodyPr>
            <a:lstStyle/>
            <a:p>
              <a:pPr algn="ctr"/>
              <a:r>
                <a:rPr lang="fr-CA" sz="2400" dirty="0">
                  <a:solidFill>
                    <a:schemeClr val="tx2"/>
                  </a:solidFill>
                  <a:latin typeface="Beausite Classic Clear" panose="020B0503030502060203" pitchFamily="34" charset="0"/>
                  <a:cs typeface="Rando Regular" pitchFamily="2" charset="77"/>
                </a:rPr>
                <a:t>xxxxxxxxxxxxxxxxxxxxxxxxxxxxxxxxxxxxxxxxxxxxxxxxxxxxxxxxxxxxxxxxxxxxxx</a:t>
              </a:r>
            </a:p>
          </p:txBody>
        </p:sp>
        <p:sp>
          <p:nvSpPr>
            <p:cNvPr id="63" name="Triangle 62">
              <a:extLst>
                <a:ext uri="{FF2B5EF4-FFF2-40B4-BE49-F238E27FC236}">
                  <a16:creationId xmlns:a16="http://schemas.microsoft.com/office/drawing/2014/main" id="{6E377597-B731-224F-937C-8BAABEF82AFC}"/>
                </a:ext>
              </a:extLst>
            </p:cNvPr>
            <p:cNvSpPr/>
            <p:nvPr/>
          </p:nvSpPr>
          <p:spPr>
            <a:xfrm rot="10800000" flipH="1" flipV="1">
              <a:off x="23839579" y="7536105"/>
              <a:ext cx="489204" cy="346808"/>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grpSp>
      <p:graphicFrame>
        <p:nvGraphicFramePr>
          <p:cNvPr id="64" name="Graphique 63">
            <a:extLst>
              <a:ext uri="{FF2B5EF4-FFF2-40B4-BE49-F238E27FC236}">
                <a16:creationId xmlns:a16="http://schemas.microsoft.com/office/drawing/2014/main" id="{57F10E0A-24BC-6447-A1D0-DD8291E21F7F}"/>
              </a:ext>
            </a:extLst>
          </p:cNvPr>
          <p:cNvGraphicFramePr/>
          <p:nvPr>
            <p:extLst>
              <p:ext uri="{D42A27DB-BD31-4B8C-83A1-F6EECF244321}">
                <p14:modId xmlns:p14="http://schemas.microsoft.com/office/powerpoint/2010/main" val="2296173415"/>
              </p:ext>
            </p:extLst>
          </p:nvPr>
        </p:nvGraphicFramePr>
        <p:xfrm>
          <a:off x="18662093" y="4835484"/>
          <a:ext cx="7879542" cy="2406596"/>
        </p:xfrm>
        <a:graphic>
          <a:graphicData uri="http://schemas.openxmlformats.org/drawingml/2006/chart">
            <c:chart xmlns:c="http://schemas.openxmlformats.org/drawingml/2006/chart" xmlns:r="http://schemas.openxmlformats.org/officeDocument/2006/relationships" r:id="rId10"/>
          </a:graphicData>
        </a:graphic>
      </p:graphicFrame>
      <p:grpSp>
        <p:nvGrpSpPr>
          <p:cNvPr id="4" name="Groupe 3">
            <a:extLst>
              <a:ext uri="{FF2B5EF4-FFF2-40B4-BE49-F238E27FC236}">
                <a16:creationId xmlns:a16="http://schemas.microsoft.com/office/drawing/2014/main" id="{0B24C183-BAE7-D740-B4D7-3E9C0C854822}"/>
              </a:ext>
            </a:extLst>
          </p:cNvPr>
          <p:cNvGrpSpPr/>
          <p:nvPr/>
        </p:nvGrpSpPr>
        <p:grpSpPr>
          <a:xfrm>
            <a:off x="522921" y="3025720"/>
            <a:ext cx="7709479" cy="772922"/>
            <a:chOff x="522921" y="3098872"/>
            <a:chExt cx="7709479" cy="772922"/>
          </a:xfrm>
        </p:grpSpPr>
        <p:sp>
          <p:nvSpPr>
            <p:cNvPr id="66" name="Rectangle 65">
              <a:extLst>
                <a:ext uri="{FF2B5EF4-FFF2-40B4-BE49-F238E27FC236}">
                  <a16:creationId xmlns:a16="http://schemas.microsoft.com/office/drawing/2014/main" id="{69BFDEB9-2674-2C4B-B68B-DFA4F23D9496}"/>
                </a:ext>
              </a:extLst>
            </p:cNvPr>
            <p:cNvSpPr/>
            <p:nvPr/>
          </p:nvSpPr>
          <p:spPr>
            <a:xfrm>
              <a:off x="522921" y="3098872"/>
              <a:ext cx="7709479" cy="77292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67" name="ZoneTexte 66">
              <a:extLst>
                <a:ext uri="{FF2B5EF4-FFF2-40B4-BE49-F238E27FC236}">
                  <a16:creationId xmlns:a16="http://schemas.microsoft.com/office/drawing/2014/main" id="{95818ACF-CF76-7743-8C29-166B41FCFC73}"/>
                </a:ext>
              </a:extLst>
            </p:cNvPr>
            <p:cNvSpPr txBox="1"/>
            <p:nvPr/>
          </p:nvSpPr>
          <p:spPr>
            <a:xfrm>
              <a:off x="559920" y="3146779"/>
              <a:ext cx="7635481" cy="677108"/>
            </a:xfrm>
            <a:prstGeom prst="rect">
              <a:avLst/>
            </a:prstGeom>
            <a:noFill/>
          </p:spPr>
          <p:txBody>
            <a:bodyPr wrap="square" rtlCol="0" anchor="ctr">
              <a:spAutoFit/>
            </a:bodyPr>
            <a:lstStyle/>
            <a:p>
              <a:pPr algn="ctr"/>
              <a:r>
                <a:rPr lang="fr-CA" sz="3800" b="1" dirty="0">
                  <a:solidFill>
                    <a:schemeClr val="bg1"/>
                  </a:solidFill>
                  <a:latin typeface="Beausite Classic Clear" panose="020B0503030502060203" pitchFamily="34" charset="0"/>
                  <a:cs typeface="Rando Regular" pitchFamily="2" charset="77"/>
                </a:rPr>
                <a:t>INTRODUCTION</a:t>
              </a:r>
            </a:p>
          </p:txBody>
        </p:sp>
      </p:grpSp>
      <p:sp>
        <p:nvSpPr>
          <p:cNvPr id="75" name="ZoneTexte 74">
            <a:extLst>
              <a:ext uri="{FF2B5EF4-FFF2-40B4-BE49-F238E27FC236}">
                <a16:creationId xmlns:a16="http://schemas.microsoft.com/office/drawing/2014/main" id="{5B28F532-1C47-6B41-B345-A06424AA5A3E}"/>
              </a:ext>
            </a:extLst>
          </p:cNvPr>
          <p:cNvSpPr txBox="1"/>
          <p:nvPr/>
        </p:nvSpPr>
        <p:spPr>
          <a:xfrm>
            <a:off x="9678728" y="16933231"/>
            <a:ext cx="8410485" cy="600164"/>
          </a:xfrm>
          <a:prstGeom prst="rect">
            <a:avLst/>
          </a:prstGeom>
          <a:noFill/>
        </p:spPr>
        <p:txBody>
          <a:bodyPr wrap="square" rtlCol="0" anchor="ctr">
            <a:spAutoFit/>
          </a:bodyPr>
          <a:lstStyle/>
          <a:p>
            <a:pPr algn="just"/>
            <a:r>
              <a:rPr lang="fr-CA" sz="1100" b="1" dirty="0">
                <a:solidFill>
                  <a:schemeClr val="tx2"/>
                </a:solidFill>
                <a:latin typeface="Beausite Classic Clear" panose="020B0503030502060203" pitchFamily="34" charset="0"/>
                <a:cs typeface="Rando Regular" pitchFamily="2" charset="77"/>
              </a:rPr>
              <a:t>Références bibliographiques : </a:t>
            </a:r>
            <a:r>
              <a:rPr lang="fr-CA" sz="1100" dirty="0">
                <a:solidFill>
                  <a:schemeClr val="tx2"/>
                </a:solidFill>
                <a:latin typeface="Beausite Classic Clear" panose="020B0503030502060203" pitchFamily="34" charset="0"/>
                <a:cs typeface="Rando Regular" pitchFamily="2" charset="77"/>
              </a:rPr>
              <a:t>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 référence X.</a:t>
            </a:r>
          </a:p>
        </p:txBody>
      </p:sp>
      <p:sp>
        <p:nvSpPr>
          <p:cNvPr id="77" name="Rectangle 76">
            <a:extLst>
              <a:ext uri="{FF2B5EF4-FFF2-40B4-BE49-F238E27FC236}">
                <a16:creationId xmlns:a16="http://schemas.microsoft.com/office/drawing/2014/main" id="{F0793270-7886-5547-9A15-41A2F982E34D}"/>
              </a:ext>
            </a:extLst>
          </p:cNvPr>
          <p:cNvSpPr/>
          <p:nvPr/>
        </p:nvSpPr>
        <p:spPr>
          <a:xfrm>
            <a:off x="22970913" y="16832444"/>
            <a:ext cx="1415494" cy="716744"/>
          </a:xfrm>
          <a:prstGeom prst="rect">
            <a:avLst/>
          </a:prstGeom>
          <a:solidFill>
            <a:schemeClr val="accent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78" name="Rectangle 77">
            <a:extLst>
              <a:ext uri="{FF2B5EF4-FFF2-40B4-BE49-F238E27FC236}">
                <a16:creationId xmlns:a16="http://schemas.microsoft.com/office/drawing/2014/main" id="{4BE3DCDB-3B16-D847-BCE5-2E9B37337AAA}"/>
              </a:ext>
            </a:extLst>
          </p:cNvPr>
          <p:cNvSpPr/>
          <p:nvPr/>
        </p:nvSpPr>
        <p:spPr>
          <a:xfrm>
            <a:off x="24955500" y="16832444"/>
            <a:ext cx="1415494" cy="716744"/>
          </a:xfrm>
          <a:prstGeom prst="rect">
            <a:avLst/>
          </a:prstGeom>
          <a:solidFill>
            <a:schemeClr val="accent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79" name="Rectangle 78">
            <a:extLst>
              <a:ext uri="{FF2B5EF4-FFF2-40B4-BE49-F238E27FC236}">
                <a16:creationId xmlns:a16="http://schemas.microsoft.com/office/drawing/2014/main" id="{2C0E9602-B125-2A44-97E1-4EC0A783CD97}"/>
              </a:ext>
            </a:extLst>
          </p:cNvPr>
          <p:cNvSpPr/>
          <p:nvPr/>
        </p:nvSpPr>
        <p:spPr>
          <a:xfrm>
            <a:off x="20986326" y="16832444"/>
            <a:ext cx="1415494" cy="716744"/>
          </a:xfrm>
          <a:prstGeom prst="rect">
            <a:avLst/>
          </a:prstGeom>
          <a:solidFill>
            <a:schemeClr val="accent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grpSp>
        <p:nvGrpSpPr>
          <p:cNvPr id="84" name="Groupe 83">
            <a:extLst>
              <a:ext uri="{FF2B5EF4-FFF2-40B4-BE49-F238E27FC236}">
                <a16:creationId xmlns:a16="http://schemas.microsoft.com/office/drawing/2014/main" id="{6220D5F5-23DE-594E-AEB6-90D012949DEE}"/>
              </a:ext>
            </a:extLst>
          </p:cNvPr>
          <p:cNvGrpSpPr/>
          <p:nvPr/>
        </p:nvGrpSpPr>
        <p:grpSpPr>
          <a:xfrm>
            <a:off x="532708" y="11924672"/>
            <a:ext cx="7709479" cy="772922"/>
            <a:chOff x="522921" y="3098872"/>
            <a:chExt cx="7709479" cy="772922"/>
          </a:xfrm>
        </p:grpSpPr>
        <p:sp>
          <p:nvSpPr>
            <p:cNvPr id="85" name="Rectangle 84">
              <a:extLst>
                <a:ext uri="{FF2B5EF4-FFF2-40B4-BE49-F238E27FC236}">
                  <a16:creationId xmlns:a16="http://schemas.microsoft.com/office/drawing/2014/main" id="{1D0CE3A8-D9AB-324F-A6C0-474BC88BB31F}"/>
                </a:ext>
              </a:extLst>
            </p:cNvPr>
            <p:cNvSpPr/>
            <p:nvPr/>
          </p:nvSpPr>
          <p:spPr>
            <a:xfrm>
              <a:off x="522921" y="3098872"/>
              <a:ext cx="7709479" cy="77292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86" name="ZoneTexte 85">
              <a:extLst>
                <a:ext uri="{FF2B5EF4-FFF2-40B4-BE49-F238E27FC236}">
                  <a16:creationId xmlns:a16="http://schemas.microsoft.com/office/drawing/2014/main" id="{50E8F0F9-6C71-D94D-8668-4616F64472E2}"/>
                </a:ext>
              </a:extLst>
            </p:cNvPr>
            <p:cNvSpPr txBox="1"/>
            <p:nvPr/>
          </p:nvSpPr>
          <p:spPr>
            <a:xfrm>
              <a:off x="559920" y="3146779"/>
              <a:ext cx="7635481" cy="677108"/>
            </a:xfrm>
            <a:prstGeom prst="rect">
              <a:avLst/>
            </a:prstGeom>
            <a:noFill/>
          </p:spPr>
          <p:txBody>
            <a:bodyPr wrap="square" rtlCol="0" anchor="ctr">
              <a:spAutoFit/>
            </a:bodyPr>
            <a:lstStyle/>
            <a:p>
              <a:pPr algn="ctr"/>
              <a:r>
                <a:rPr lang="fr-CA" sz="3800" b="1" dirty="0">
                  <a:solidFill>
                    <a:schemeClr val="bg1"/>
                  </a:solidFill>
                  <a:latin typeface="Beausite Classic Clear" panose="020B0503030502060203" pitchFamily="34" charset="0"/>
                  <a:cs typeface="Rando Regular" pitchFamily="2" charset="77"/>
                </a:rPr>
                <a:t>METHODOLOGIE</a:t>
              </a:r>
            </a:p>
          </p:txBody>
        </p:sp>
      </p:grpSp>
      <p:grpSp>
        <p:nvGrpSpPr>
          <p:cNvPr id="87" name="Groupe 86">
            <a:extLst>
              <a:ext uri="{FF2B5EF4-FFF2-40B4-BE49-F238E27FC236}">
                <a16:creationId xmlns:a16="http://schemas.microsoft.com/office/drawing/2014/main" id="{DFED0ABA-474B-9E43-82BD-9FED0F9AF575}"/>
              </a:ext>
            </a:extLst>
          </p:cNvPr>
          <p:cNvGrpSpPr/>
          <p:nvPr/>
        </p:nvGrpSpPr>
        <p:grpSpPr>
          <a:xfrm>
            <a:off x="14268257" y="3025720"/>
            <a:ext cx="7709479" cy="772922"/>
            <a:chOff x="522921" y="3098872"/>
            <a:chExt cx="7709479" cy="772922"/>
          </a:xfrm>
        </p:grpSpPr>
        <p:sp>
          <p:nvSpPr>
            <p:cNvPr id="88" name="Rectangle 87">
              <a:extLst>
                <a:ext uri="{FF2B5EF4-FFF2-40B4-BE49-F238E27FC236}">
                  <a16:creationId xmlns:a16="http://schemas.microsoft.com/office/drawing/2014/main" id="{3C9AFC68-3B63-CF4B-B062-AE7AA1951A2A}"/>
                </a:ext>
              </a:extLst>
            </p:cNvPr>
            <p:cNvSpPr/>
            <p:nvPr/>
          </p:nvSpPr>
          <p:spPr>
            <a:xfrm>
              <a:off x="522921" y="3098872"/>
              <a:ext cx="7709479" cy="77292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sp>
          <p:nvSpPr>
            <p:cNvPr id="89" name="ZoneTexte 88">
              <a:extLst>
                <a:ext uri="{FF2B5EF4-FFF2-40B4-BE49-F238E27FC236}">
                  <a16:creationId xmlns:a16="http://schemas.microsoft.com/office/drawing/2014/main" id="{E83F7598-F1FE-C943-AC84-E54FAA6C4E26}"/>
                </a:ext>
              </a:extLst>
            </p:cNvPr>
            <p:cNvSpPr txBox="1"/>
            <p:nvPr/>
          </p:nvSpPr>
          <p:spPr>
            <a:xfrm>
              <a:off x="559920" y="3146779"/>
              <a:ext cx="7635481" cy="677108"/>
            </a:xfrm>
            <a:prstGeom prst="rect">
              <a:avLst/>
            </a:prstGeom>
            <a:noFill/>
          </p:spPr>
          <p:txBody>
            <a:bodyPr wrap="square" rtlCol="0" anchor="ctr">
              <a:spAutoFit/>
            </a:bodyPr>
            <a:lstStyle/>
            <a:p>
              <a:pPr algn="ctr"/>
              <a:r>
                <a:rPr lang="fr-CA" sz="3800" b="1" dirty="0">
                  <a:solidFill>
                    <a:schemeClr val="bg1"/>
                  </a:solidFill>
                  <a:latin typeface="Beausite Classic Clear" panose="020B0503030502060203" pitchFamily="34" charset="0"/>
                  <a:cs typeface="Rando Regular" pitchFamily="2" charset="77"/>
                </a:rPr>
                <a:t>RESULTATS</a:t>
              </a:r>
            </a:p>
          </p:txBody>
        </p:sp>
      </p:grpSp>
      <p:sp>
        <p:nvSpPr>
          <p:cNvPr id="92" name="ZoneTexte 91">
            <a:extLst>
              <a:ext uri="{FF2B5EF4-FFF2-40B4-BE49-F238E27FC236}">
                <a16:creationId xmlns:a16="http://schemas.microsoft.com/office/drawing/2014/main" id="{B1F9E819-EE46-6F4C-9A42-1C9C08402585}"/>
              </a:ext>
            </a:extLst>
          </p:cNvPr>
          <p:cNvSpPr txBox="1"/>
          <p:nvPr/>
        </p:nvSpPr>
        <p:spPr>
          <a:xfrm>
            <a:off x="9720233" y="15173776"/>
            <a:ext cx="16661642" cy="1200329"/>
          </a:xfrm>
          <a:prstGeom prst="rect">
            <a:avLst/>
          </a:prstGeom>
          <a:noFill/>
        </p:spPr>
        <p:txBody>
          <a:bodyPr wrap="square" rtlCol="0" anchor="ctr">
            <a:spAutoFit/>
          </a:bodyPr>
          <a:lstStyle/>
          <a:p>
            <a:pPr marL="342900" indent="-342900" algn="ctr">
              <a:buFont typeface="Système normal"/>
              <a:buChar char="&gt;"/>
            </a:pPr>
            <a:r>
              <a:rPr lang="fr-CA" sz="2400" dirty="0">
                <a:solidFill>
                  <a:schemeClr val="bg1"/>
                </a:solidFill>
                <a:latin typeface="Beausite Classic Clear" panose="020B0503030502060203" pitchFamily="34" charset="0"/>
                <a:cs typeface="Rando Regular" pitchFamily="2" charset="77"/>
              </a:rPr>
              <a:t>xxxxxxxxxxxxxxxxxxxxxxxxxxxxxxxxxxxxxxxxxxxxxxxxxxxxxxxxxxxxxxxxxxxxxxxxxxxxxxxx</a:t>
            </a:r>
          </a:p>
          <a:p>
            <a:pPr marL="342900" indent="-342900" algn="ctr">
              <a:buFont typeface="Système normal"/>
              <a:buChar char="&gt;"/>
            </a:pPr>
            <a:r>
              <a:rPr lang="fr-CA" sz="2400" dirty="0">
                <a:solidFill>
                  <a:schemeClr val="bg1"/>
                </a:solidFill>
                <a:latin typeface="Beausite Classic Clear" panose="020B0503030502060203" pitchFamily="34" charset="0"/>
                <a:cs typeface="Rando Regular" pitchFamily="2" charset="77"/>
              </a:rPr>
              <a:t>xxxxxxxxxxxxxxxxxxxxxxxxxxxxxxxxxxxxxxxxxxxxxxxxxxxxxxxxxxxxxxxxxxxxxxxxxxxxxxxx</a:t>
            </a:r>
          </a:p>
          <a:p>
            <a:pPr marL="342900" indent="-342900" algn="ctr">
              <a:buFont typeface="Système normal"/>
              <a:buChar char="&gt;"/>
            </a:pPr>
            <a:r>
              <a:rPr lang="fr-CA" sz="2400" dirty="0">
                <a:solidFill>
                  <a:schemeClr val="bg1"/>
                </a:solidFill>
                <a:latin typeface="Beausite Classic Clear" panose="020B0503030502060203" pitchFamily="34" charset="0"/>
                <a:cs typeface="Rando Regular" pitchFamily="2" charset="77"/>
              </a:rPr>
              <a:t>xxxxxxxxxxxxxxxxxxxxxxxxxxxxxxxxxxxxxxxxxxxxxxxxxxxxxxxxxxxxxxxxxxxxxxxxxxxxxxxx</a:t>
            </a:r>
          </a:p>
        </p:txBody>
      </p:sp>
      <p:sp>
        <p:nvSpPr>
          <p:cNvPr id="93" name="ZoneTexte 92">
            <a:extLst>
              <a:ext uri="{FF2B5EF4-FFF2-40B4-BE49-F238E27FC236}">
                <a16:creationId xmlns:a16="http://schemas.microsoft.com/office/drawing/2014/main" id="{FCE6D0FF-C568-0341-AF9F-08C13B888F57}"/>
              </a:ext>
            </a:extLst>
          </p:cNvPr>
          <p:cNvSpPr txBox="1"/>
          <p:nvPr/>
        </p:nvSpPr>
        <p:spPr>
          <a:xfrm>
            <a:off x="9720233" y="14287593"/>
            <a:ext cx="16661643" cy="707886"/>
          </a:xfrm>
          <a:prstGeom prst="rect">
            <a:avLst/>
          </a:prstGeom>
          <a:noFill/>
        </p:spPr>
        <p:txBody>
          <a:bodyPr wrap="square" rtlCol="0" anchor="ctr">
            <a:spAutoFit/>
          </a:bodyPr>
          <a:lstStyle/>
          <a:p>
            <a:pPr algn="ctr"/>
            <a:r>
              <a:rPr lang="fr-CA" sz="4000" b="1" dirty="0">
                <a:solidFill>
                  <a:schemeClr val="bg1"/>
                </a:solidFill>
                <a:latin typeface="Beausite Classic Clear" panose="020B0503030502060203" pitchFamily="34" charset="0"/>
                <a:cs typeface="Rando Regular" pitchFamily="2" charset="77"/>
              </a:rPr>
              <a:t>CONCLUSION &amp; PERSPECTIVES</a:t>
            </a:r>
          </a:p>
        </p:txBody>
      </p:sp>
      <p:sp>
        <p:nvSpPr>
          <p:cNvPr id="96" name="ZoneTexte 95">
            <a:extLst>
              <a:ext uri="{FF2B5EF4-FFF2-40B4-BE49-F238E27FC236}">
                <a16:creationId xmlns:a16="http://schemas.microsoft.com/office/drawing/2014/main" id="{21F779CE-06B9-6A4D-8DF5-7F0E78C43FEB}"/>
              </a:ext>
            </a:extLst>
          </p:cNvPr>
          <p:cNvSpPr txBox="1"/>
          <p:nvPr/>
        </p:nvSpPr>
        <p:spPr>
          <a:xfrm>
            <a:off x="5410734" y="5680016"/>
            <a:ext cx="2927077" cy="2677656"/>
          </a:xfrm>
          <a:prstGeom prst="rect">
            <a:avLst/>
          </a:prstGeom>
          <a:noFill/>
        </p:spPr>
        <p:txBody>
          <a:bodyPr wrap="square" rtlCol="0" anchor="ctr">
            <a:spAutoFit/>
          </a:bodyPr>
          <a:lstStyle/>
          <a:p>
            <a:pPr algn="ctr"/>
            <a:r>
              <a:rPr lang="fr-CA" sz="2400" dirty="0">
                <a:solidFill>
                  <a:schemeClr val="tx2"/>
                </a:solidFill>
                <a:latin typeface="Beausite Classic Clear" panose="020B0503030502060203" pitchFamily="34" charset="0"/>
                <a:cs typeface="Rando Regular" pitchFamily="2" charset="77"/>
              </a:rPr>
              <a:t>xxxxxxxxxxxxxxxxxxxxxxxxxxxxxxxxxxxxxxxxxxxxxxxxxxxxxxxxxxxxxxxxxxxxxxxxxxxxxxxxxxxxxxxxxxxxxxxxxxxxxxxxxxxxxxxxxxxxxxx</a:t>
            </a:r>
          </a:p>
        </p:txBody>
      </p:sp>
      <p:sp>
        <p:nvSpPr>
          <p:cNvPr id="68" name="ZoneTexte 67">
            <a:extLst>
              <a:ext uri="{FF2B5EF4-FFF2-40B4-BE49-F238E27FC236}">
                <a16:creationId xmlns:a16="http://schemas.microsoft.com/office/drawing/2014/main" id="{677AB3B1-0E93-3C46-A2F7-F9C5AFD6AC2A}"/>
              </a:ext>
            </a:extLst>
          </p:cNvPr>
          <p:cNvSpPr txBox="1"/>
          <p:nvPr/>
        </p:nvSpPr>
        <p:spPr>
          <a:xfrm>
            <a:off x="565900" y="2248624"/>
            <a:ext cx="25802623" cy="338554"/>
          </a:xfrm>
          <a:prstGeom prst="rect">
            <a:avLst/>
          </a:prstGeom>
          <a:noFill/>
        </p:spPr>
        <p:txBody>
          <a:bodyPr wrap="square" rtlCol="0" anchor="ctr">
            <a:spAutoFit/>
          </a:bodyPr>
          <a:lstStyle/>
          <a:p>
            <a:pPr algn="ctr"/>
            <a:r>
              <a:rPr lang="fr-CA" sz="1600" dirty="0">
                <a:solidFill>
                  <a:schemeClr val="bg2"/>
                </a:solidFill>
                <a:latin typeface="Beausite Classic Clear" panose="020B0503030502060203" pitchFamily="34" charset="0"/>
                <a:cs typeface="Rando Regular" pitchFamily="2" charset="77"/>
              </a:rPr>
              <a:t>Prénom </a:t>
            </a:r>
            <a:r>
              <a:rPr lang="fr-CA" sz="1600" dirty="0" err="1">
                <a:solidFill>
                  <a:schemeClr val="bg2"/>
                </a:solidFill>
                <a:latin typeface="Beausite Classic Clear" panose="020B0503030502060203" pitchFamily="34" charset="0"/>
                <a:cs typeface="Rando Regular" pitchFamily="2" charset="77"/>
              </a:rPr>
              <a:t>Nom</a:t>
            </a:r>
            <a:r>
              <a:rPr lang="fr-CA" sz="1600" baseline="30000" dirty="0" err="1">
                <a:solidFill>
                  <a:schemeClr val="bg2"/>
                </a:solidFill>
                <a:latin typeface="Beausite Classic Clear" panose="020B0503030502060203" pitchFamily="34" charset="0"/>
                <a:cs typeface="Rando Regular" pitchFamily="2" charset="77"/>
              </a:rPr>
              <a:t>x</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Prénom Nom</a:t>
            </a:r>
            <a:r>
              <a:rPr lang="fr-CA" sz="1600" baseline="30000" dirty="0">
                <a:solidFill>
                  <a:schemeClr val="bg2"/>
                </a:solidFill>
                <a:latin typeface="Beausite Classic Clear" panose="020B0503030502060203" pitchFamily="34" charset="0"/>
                <a:cs typeface="Rando Regular" pitchFamily="2" charset="77"/>
              </a:rPr>
              <a:t>1</a:t>
            </a:r>
            <a:r>
              <a:rPr lang="fr-CA" sz="1600" dirty="0">
                <a:solidFill>
                  <a:schemeClr val="bg2"/>
                </a:solidFill>
                <a:latin typeface="Beausite Classic Clear" panose="020B0503030502060203" pitchFamily="34" charset="0"/>
                <a:cs typeface="Rando Regular" pitchFamily="2" charset="77"/>
              </a:rPr>
              <a:t>  | Centre de Recherche Interdisciplinaire en Réadaptation et Intégration Sociale – </a:t>
            </a:r>
            <a:r>
              <a:rPr lang="fr-CA" sz="1600" dirty="0" err="1">
                <a:solidFill>
                  <a:schemeClr val="bg2"/>
                </a:solidFill>
                <a:latin typeface="Beausite Classic Clear" panose="020B0503030502060203" pitchFamily="34" charset="0"/>
                <a:cs typeface="Rando Regular" pitchFamily="2" charset="77"/>
              </a:rPr>
              <a:t>Cirris</a:t>
            </a:r>
            <a:r>
              <a:rPr lang="fr-CA" sz="1600" dirty="0">
                <a:solidFill>
                  <a:schemeClr val="bg2"/>
                </a:solidFill>
                <a:latin typeface="Beausite Classic Clear" panose="020B0503030502060203" pitchFamily="34" charset="0"/>
                <a:cs typeface="Rando Regular" pitchFamily="2" charset="77"/>
              </a:rPr>
              <a:t> - Université Laval, Québec </a:t>
            </a:r>
          </a:p>
        </p:txBody>
      </p:sp>
      <p:sp>
        <p:nvSpPr>
          <p:cNvPr id="72" name="Rectangle 71">
            <a:extLst>
              <a:ext uri="{FF2B5EF4-FFF2-40B4-BE49-F238E27FC236}">
                <a16:creationId xmlns:a16="http://schemas.microsoft.com/office/drawing/2014/main" id="{EB2B79E9-6107-C048-ADE1-F22607A96556}"/>
              </a:ext>
            </a:extLst>
          </p:cNvPr>
          <p:cNvSpPr/>
          <p:nvPr/>
        </p:nvSpPr>
        <p:spPr>
          <a:xfrm>
            <a:off x="19001739" y="16832444"/>
            <a:ext cx="1415494" cy="716744"/>
          </a:xfrm>
          <a:prstGeom prst="rect">
            <a:avLst/>
          </a:prstGeom>
          <a:solidFill>
            <a:schemeClr val="accent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latin typeface="Beausite Classic Clear" panose="020B0503030502060203" pitchFamily="34" charset="0"/>
            </a:endParaRPr>
          </a:p>
        </p:txBody>
      </p:sp>
      <p:graphicFrame>
        <p:nvGraphicFramePr>
          <p:cNvPr id="73" name="Diagramme 72">
            <a:extLst>
              <a:ext uri="{FF2B5EF4-FFF2-40B4-BE49-F238E27FC236}">
                <a16:creationId xmlns:a16="http://schemas.microsoft.com/office/drawing/2014/main" id="{386A60C2-CDE7-4D48-A4C3-C7CD20FF5E2B}"/>
              </a:ext>
            </a:extLst>
          </p:cNvPr>
          <p:cNvGraphicFramePr/>
          <p:nvPr>
            <p:extLst>
              <p:ext uri="{D42A27DB-BD31-4B8C-83A1-F6EECF244321}">
                <p14:modId xmlns:p14="http://schemas.microsoft.com/office/powerpoint/2010/main" val="4001344628"/>
              </p:ext>
            </p:extLst>
          </p:nvPr>
        </p:nvGraphicFramePr>
        <p:xfrm>
          <a:off x="300714" y="5448552"/>
          <a:ext cx="4205038" cy="2886494"/>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6" name="ZoneTexte 5">
            <a:extLst>
              <a:ext uri="{FF2B5EF4-FFF2-40B4-BE49-F238E27FC236}">
                <a16:creationId xmlns:a16="http://schemas.microsoft.com/office/drawing/2014/main" id="{C76C96B8-DC86-1987-A152-7A5E5B0A6E8C}"/>
              </a:ext>
            </a:extLst>
          </p:cNvPr>
          <p:cNvSpPr txBox="1"/>
          <p:nvPr/>
        </p:nvSpPr>
        <p:spPr>
          <a:xfrm>
            <a:off x="3329413" y="672322"/>
            <a:ext cx="19816338" cy="1569660"/>
          </a:xfrm>
          <a:prstGeom prst="rect">
            <a:avLst/>
          </a:prstGeom>
          <a:noFill/>
        </p:spPr>
        <p:txBody>
          <a:bodyPr wrap="square" rtlCol="0" anchor="ctr">
            <a:spAutoFit/>
          </a:bodyPr>
          <a:lstStyle/>
          <a:p>
            <a:pPr algn="ctr"/>
            <a:r>
              <a:rPr lang="fr-CA" sz="4700" dirty="0">
                <a:solidFill>
                  <a:schemeClr val="accent5"/>
                </a:solidFill>
                <a:latin typeface="Rando Regular" pitchFamily="2" charset="77"/>
                <a:cs typeface="Rando Regular" pitchFamily="2" charset="77"/>
              </a:rPr>
              <a:t>TITRE TITRE TITRE TITRE TITRE TITRE TITRE TITRE TITRE TITRE TITRE TITRE TITRE TITRE TITRE TITRE TITRE TITRE TITRE TITRE TITRE TITRE</a:t>
            </a:r>
          </a:p>
        </p:txBody>
      </p:sp>
      <p:pic>
        <p:nvPicPr>
          <p:cNvPr id="9" name="Image 8">
            <a:extLst>
              <a:ext uri="{FF2B5EF4-FFF2-40B4-BE49-F238E27FC236}">
                <a16:creationId xmlns:a16="http://schemas.microsoft.com/office/drawing/2014/main" id="{C6262DE8-F1A0-07CE-6BD4-48C795477ADF}"/>
              </a:ext>
            </a:extLst>
          </p:cNvPr>
          <p:cNvPicPr>
            <a:picLocks noChangeAspect="1"/>
          </p:cNvPicPr>
          <p:nvPr/>
        </p:nvPicPr>
        <p:blipFill>
          <a:blip r:embed="rId16"/>
          <a:stretch>
            <a:fillRect/>
          </a:stretch>
        </p:blipFill>
        <p:spPr>
          <a:xfrm>
            <a:off x="549967" y="880996"/>
            <a:ext cx="1154301" cy="1154301"/>
          </a:xfrm>
          <a:prstGeom prst="rect">
            <a:avLst/>
          </a:prstGeom>
        </p:spPr>
      </p:pic>
      <p:pic>
        <p:nvPicPr>
          <p:cNvPr id="10" name="Image 9">
            <a:extLst>
              <a:ext uri="{FF2B5EF4-FFF2-40B4-BE49-F238E27FC236}">
                <a16:creationId xmlns:a16="http://schemas.microsoft.com/office/drawing/2014/main" id="{16216711-1844-96DB-096A-65EFF772645A}"/>
              </a:ext>
            </a:extLst>
          </p:cNvPr>
          <p:cNvPicPr>
            <a:picLocks noChangeAspect="1"/>
          </p:cNvPicPr>
          <p:nvPr/>
        </p:nvPicPr>
        <p:blipFill>
          <a:blip r:embed="rId17"/>
          <a:stretch>
            <a:fillRect/>
          </a:stretch>
        </p:blipFill>
        <p:spPr>
          <a:xfrm>
            <a:off x="24707419" y="933306"/>
            <a:ext cx="1669382" cy="683907"/>
          </a:xfrm>
          <a:prstGeom prst="rect">
            <a:avLst/>
          </a:prstGeom>
        </p:spPr>
      </p:pic>
    </p:spTree>
    <p:extLst>
      <p:ext uri="{BB962C8B-B14F-4D97-AF65-F5344CB8AC3E}">
        <p14:creationId xmlns:p14="http://schemas.microsoft.com/office/powerpoint/2010/main" val="505413991"/>
      </p:ext>
    </p:extLst>
  </p:cSld>
  <p:clrMapOvr>
    <a:masterClrMapping/>
  </p:clrMapOvr>
</p:sld>
</file>

<file path=ppt/theme/theme1.xml><?xml version="1.0" encoding="utf-8"?>
<a:theme xmlns:a="http://schemas.openxmlformats.org/drawingml/2006/main" name="Thème Office">
  <a:themeElements>
    <a:clrScheme name="Personnalisé 11">
      <a:dk1>
        <a:srgbClr val="F5AA20"/>
      </a:dk1>
      <a:lt1>
        <a:srgbClr val="FFFFFF"/>
      </a:lt1>
      <a:dk2>
        <a:srgbClr val="051E34"/>
      </a:dk2>
      <a:lt2>
        <a:srgbClr val="1C4F83"/>
      </a:lt2>
      <a:accent1>
        <a:srgbClr val="4472C4"/>
      </a:accent1>
      <a:accent2>
        <a:srgbClr val="C5D1DC"/>
      </a:accent2>
      <a:accent3>
        <a:srgbClr val="E6EBF0"/>
      </a:accent3>
      <a:accent4>
        <a:srgbClr val="FEFFFF"/>
      </a:accent4>
      <a:accent5>
        <a:srgbClr val="F26136"/>
      </a:accent5>
      <a:accent6>
        <a:srgbClr val="70AD47"/>
      </a:accent6>
      <a:hlink>
        <a:srgbClr val="F5AA20"/>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493342EDFFFEA4B91F23046289599D5" ma:contentTypeVersion="11" ma:contentTypeDescription="Crée un document." ma:contentTypeScope="" ma:versionID="e2215fbabdf32ce606704f39210d881c">
  <xsd:schema xmlns:xsd="http://www.w3.org/2001/XMLSchema" xmlns:xs="http://www.w3.org/2001/XMLSchema" xmlns:p="http://schemas.microsoft.com/office/2006/metadata/properties" xmlns:ns2="5f84ff09-2e86-4654-a329-3deae4d1d4ab" targetNamespace="http://schemas.microsoft.com/office/2006/metadata/properties" ma:root="true" ma:fieldsID="05a7976078f44c0ed05ff8a4c244be05" ns2:_="">
    <xsd:import namespace="5f84ff09-2e86-4654-a329-3deae4d1d4a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84ff09-2e86-4654-a329-3deae4d1d4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2F5DBD-16F6-4616-AFEA-F23D9B00C19D}">
  <ds:schemaRefs>
    <ds:schemaRef ds:uri="http://schemas.microsoft.com/sharepoint/v3/contenttype/forms"/>
  </ds:schemaRefs>
</ds:datastoreItem>
</file>

<file path=customXml/itemProps2.xml><?xml version="1.0" encoding="utf-8"?>
<ds:datastoreItem xmlns:ds="http://schemas.openxmlformats.org/officeDocument/2006/customXml" ds:itemID="{864F3A20-9B86-4621-B91B-3CD65FA538BB}">
  <ds:schemaRefs>
    <ds:schemaRef ds:uri="http://purl.org/dc/dcmitype/"/>
    <ds:schemaRef ds:uri="http://purl.org/dc/elements/1.1/"/>
    <ds:schemaRef ds:uri="http://www.w3.org/XML/1998/namespace"/>
    <ds:schemaRef ds:uri="http://schemas.microsoft.com/office/2006/metadata/properties"/>
    <ds:schemaRef ds:uri="5f84ff09-2e86-4654-a329-3deae4d1d4ab"/>
    <ds:schemaRef ds:uri="http://schemas.openxmlformats.org/package/2006/metadata/core-properties"/>
    <ds:schemaRef ds:uri="http://schemas.microsoft.com/office/2006/documentManagement/types"/>
    <ds:schemaRef ds:uri="http://purl.org/dc/terms/"/>
    <ds:schemaRef ds:uri="http://schemas.microsoft.com/office/infopath/2007/PartnerControls"/>
  </ds:schemaRefs>
</ds:datastoreItem>
</file>

<file path=customXml/itemProps3.xml><?xml version="1.0" encoding="utf-8"?>
<ds:datastoreItem xmlns:ds="http://schemas.openxmlformats.org/officeDocument/2006/customXml" ds:itemID="{17A35FE9-FBD2-4038-A2F0-8B51E35AAD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84ff09-2e86-4654-a329-3deae4d1d4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424</TotalTime>
  <Words>360</Words>
  <Application>Microsoft Macintosh PowerPoint</Application>
  <PresentationFormat>Personnalisé</PresentationFormat>
  <Paragraphs>50</Paragraphs>
  <Slides>2</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Beausite Classic Clear</vt:lpstr>
      <vt:lpstr>Calibri</vt:lpstr>
      <vt:lpstr>Calibri Light</vt:lpstr>
      <vt:lpstr>Rando Regular</vt:lpstr>
      <vt:lpstr>Système normal</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mandy ducy</dc:creator>
  <cp:lastModifiedBy>Martine Légaré</cp:lastModifiedBy>
  <cp:revision>53</cp:revision>
  <dcterms:created xsi:type="dcterms:W3CDTF">2020-06-30T20:00:15Z</dcterms:created>
  <dcterms:modified xsi:type="dcterms:W3CDTF">2023-02-23T17:57:43Z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0x0101009493342EDFFFEA4B91F23046289599D5</vt:lpwstr>
  </property>
</Properties>
</file>